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37" r:id="rId6"/>
    <p:sldId id="298" r:id="rId7"/>
    <p:sldId id="342" r:id="rId8"/>
    <p:sldId id="299" r:id="rId9"/>
    <p:sldId id="322" r:id="rId10"/>
    <p:sldId id="323" r:id="rId11"/>
    <p:sldId id="301" r:id="rId12"/>
    <p:sldId id="325" r:id="rId13"/>
    <p:sldId id="302" r:id="rId14"/>
    <p:sldId id="326" r:id="rId15"/>
    <p:sldId id="327" r:id="rId16"/>
    <p:sldId id="306" r:id="rId17"/>
    <p:sldId id="260" r:id="rId18"/>
    <p:sldId id="265" r:id="rId19"/>
    <p:sldId id="296" r:id="rId20"/>
    <p:sldId id="266" r:id="rId21"/>
    <p:sldId id="267" r:id="rId22"/>
    <p:sldId id="297" r:id="rId23"/>
    <p:sldId id="300" r:id="rId24"/>
    <p:sldId id="339" r:id="rId25"/>
    <p:sldId id="320" r:id="rId26"/>
    <p:sldId id="317" r:id="rId27"/>
    <p:sldId id="319" r:id="rId28"/>
    <p:sldId id="318" r:id="rId29"/>
    <p:sldId id="335" r:id="rId30"/>
    <p:sldId id="268" r:id="rId31"/>
    <p:sldId id="328" r:id="rId32"/>
    <p:sldId id="330" r:id="rId33"/>
    <p:sldId id="331" r:id="rId34"/>
    <p:sldId id="340" r:id="rId35"/>
    <p:sldId id="341" r:id="rId36"/>
    <p:sldId id="343" r:id="rId37"/>
    <p:sldId id="310" r:id="rId38"/>
    <p:sldId id="321" r:id="rId39"/>
    <p:sldId id="303" r:id="rId40"/>
    <p:sldId id="333" r:id="rId41"/>
    <p:sldId id="334" r:id="rId42"/>
    <p:sldId id="304" r:id="rId43"/>
    <p:sldId id="336" r:id="rId44"/>
    <p:sldId id="305" r:id="rId45"/>
    <p:sldId id="307" r:id="rId46"/>
    <p:sldId id="308" r:id="rId47"/>
    <p:sldId id="316" r:id="rId48"/>
    <p:sldId id="311" r:id="rId49"/>
    <p:sldId id="295" r:id="rId50"/>
    <p:sldId id="312" r:id="rId51"/>
    <p:sldId id="314" r:id="rId52"/>
    <p:sldId id="315" r:id="rId53"/>
    <p:sldId id="281" r:id="rId54"/>
    <p:sldId id="338" r:id="rId55"/>
    <p:sldId id="276" r:id="rId56"/>
    <p:sldId id="273" r:id="rId57"/>
    <p:sldId id="274" r:id="rId58"/>
    <p:sldId id="275" r:id="rId59"/>
    <p:sldId id="344" r:id="rId60"/>
    <p:sldId id="29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338C3-97E6-4417-A432-A8E925F6250D}" v="1794" dt="2023-12-04T11:34:36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lly, Aidan J" userId="361a778c-0adc-4efb-a7e4-cc7f57e4af4c" providerId="ADAL" clId="{0AA338C3-97E6-4417-A432-A8E925F6250D}"/>
    <pc:docChg chg="undo custSel addSld delSld modSld sldOrd">
      <pc:chgData name="Crilly, Aidan J" userId="361a778c-0adc-4efb-a7e4-cc7f57e4af4c" providerId="ADAL" clId="{0AA338C3-97E6-4417-A432-A8E925F6250D}" dt="2023-12-04T11:35:58.204" v="10185" actId="47"/>
      <pc:docMkLst>
        <pc:docMk/>
      </pc:docMkLst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975237797" sldId="256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975237797" sldId="256"/>
            <ac:spMk id="2" creationId="{8EE77F4A-8AB4-E558-CFF9-0B2655128011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975237797" sldId="256"/>
            <ac:spMk id="3" creationId="{AD249B00-4755-3DB0-9503-602B8C11B78A}"/>
          </ac:spMkLst>
        </pc:spChg>
      </pc:sldChg>
      <pc:sldChg chg="modSp mod">
        <pc:chgData name="Crilly, Aidan J" userId="361a778c-0adc-4efb-a7e4-cc7f57e4af4c" providerId="ADAL" clId="{0AA338C3-97E6-4417-A432-A8E925F6250D}" dt="2023-11-23T11:02:49.638" v="1727" actId="20577"/>
        <pc:sldMkLst>
          <pc:docMk/>
          <pc:sldMk cId="417747667" sldId="257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417747667" sldId="257"/>
            <ac:spMk id="2" creationId="{D1F1D267-EC02-2A7C-AEF1-91C445E5570D}"/>
          </ac:spMkLst>
        </pc:spChg>
        <pc:spChg chg="mod">
          <ac:chgData name="Crilly, Aidan J" userId="361a778c-0adc-4efb-a7e4-cc7f57e4af4c" providerId="ADAL" clId="{0AA338C3-97E6-4417-A432-A8E925F6250D}" dt="2023-11-23T11:02:49.638" v="1727" actId="20577"/>
          <ac:spMkLst>
            <pc:docMk/>
            <pc:sldMk cId="417747667" sldId="257"/>
            <ac:spMk id="3" creationId="{02332B0F-CAAF-6383-E5FE-C57BB5949A03}"/>
          </ac:spMkLst>
        </pc:spChg>
      </pc:sldChg>
      <pc:sldChg chg="addSp modSp mod">
        <pc:chgData name="Crilly, Aidan J" userId="361a778c-0adc-4efb-a7e4-cc7f57e4af4c" providerId="ADAL" clId="{0AA338C3-97E6-4417-A432-A8E925F6250D}" dt="2023-11-27T11:16:42.621" v="7116" actId="14100"/>
        <pc:sldMkLst>
          <pc:docMk/>
          <pc:sldMk cId="3243298518" sldId="258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243298518" sldId="258"/>
            <ac:spMk id="2" creationId="{C431B1FD-530C-18F7-D345-9608CB5C6426}"/>
          </ac:spMkLst>
        </pc:spChg>
        <pc:spChg chg="mod">
          <ac:chgData name="Crilly, Aidan J" userId="361a778c-0adc-4efb-a7e4-cc7f57e4af4c" providerId="ADAL" clId="{0AA338C3-97E6-4417-A432-A8E925F6250D}" dt="2023-11-27T11:15:25.494" v="7112" actId="20577"/>
          <ac:spMkLst>
            <pc:docMk/>
            <pc:sldMk cId="3243298518" sldId="258"/>
            <ac:spMk id="3" creationId="{3B8AECF8-9960-3901-A338-6C8C8E924D8B}"/>
          </ac:spMkLst>
        </pc:spChg>
        <pc:picChg chg="add mod">
          <ac:chgData name="Crilly, Aidan J" userId="361a778c-0adc-4efb-a7e4-cc7f57e4af4c" providerId="ADAL" clId="{0AA338C3-97E6-4417-A432-A8E925F6250D}" dt="2023-11-27T11:16:42.621" v="7116" actId="14100"/>
          <ac:picMkLst>
            <pc:docMk/>
            <pc:sldMk cId="3243298518" sldId="258"/>
            <ac:picMk id="4" creationId="{0A4541AD-1285-E5A0-062D-F7E931E77A77}"/>
          </ac:picMkLst>
        </pc:picChg>
        <pc:picChg chg="add mod">
          <ac:chgData name="Crilly, Aidan J" userId="361a778c-0adc-4efb-a7e4-cc7f57e4af4c" providerId="ADAL" clId="{0AA338C3-97E6-4417-A432-A8E925F6250D}" dt="2023-11-27T11:16:25.462" v="7114" actId="1076"/>
          <ac:picMkLst>
            <pc:docMk/>
            <pc:sldMk cId="3243298518" sldId="258"/>
            <ac:picMk id="5" creationId="{0A12F32C-0C72-5580-9B14-84DEADD89340}"/>
          </ac:picMkLst>
        </pc:picChg>
        <pc:picChg chg="add mod">
          <ac:chgData name="Crilly, Aidan J" userId="361a778c-0adc-4efb-a7e4-cc7f57e4af4c" providerId="ADAL" clId="{0AA338C3-97E6-4417-A432-A8E925F6250D}" dt="2023-11-27T11:13:19.149" v="6946" actId="1076"/>
          <ac:picMkLst>
            <pc:docMk/>
            <pc:sldMk cId="3243298518" sldId="258"/>
            <ac:picMk id="1026" creationId="{BA81EF95-71DE-085B-1A37-C7C3C304912B}"/>
          </ac:picMkLst>
        </pc:picChg>
      </pc:sldChg>
      <pc:sldChg chg="addSp delSp modSp mod">
        <pc:chgData name="Crilly, Aidan J" userId="361a778c-0adc-4efb-a7e4-cc7f57e4af4c" providerId="ADAL" clId="{0AA338C3-97E6-4417-A432-A8E925F6250D}" dt="2023-11-27T11:17:29.421" v="7122" actId="1076"/>
        <pc:sldMkLst>
          <pc:docMk/>
          <pc:sldMk cId="2323674936" sldId="259"/>
        </pc:sldMkLst>
        <pc:spChg chg="mod">
          <ac:chgData name="Crilly, Aidan J" userId="361a778c-0adc-4efb-a7e4-cc7f57e4af4c" providerId="ADAL" clId="{0AA338C3-97E6-4417-A432-A8E925F6250D}" dt="2023-11-27T11:09:02.761" v="6938" actId="1076"/>
          <ac:spMkLst>
            <pc:docMk/>
            <pc:sldMk cId="2323674936" sldId="259"/>
            <ac:spMk id="2" creationId="{C431B1FD-530C-18F7-D345-9608CB5C6426}"/>
          </ac:spMkLst>
        </pc:spChg>
        <pc:spChg chg="del mod">
          <ac:chgData name="Crilly, Aidan J" userId="361a778c-0adc-4efb-a7e4-cc7f57e4af4c" providerId="ADAL" clId="{0AA338C3-97E6-4417-A432-A8E925F6250D}" dt="2023-11-27T11:08:58.907" v="6937" actId="478"/>
          <ac:spMkLst>
            <pc:docMk/>
            <pc:sldMk cId="2323674936" sldId="259"/>
            <ac:spMk id="3" creationId="{3B8AECF8-9960-3901-A338-6C8C8E924D8B}"/>
          </ac:spMkLst>
        </pc:spChg>
        <pc:spChg chg="add mod">
          <ac:chgData name="Crilly, Aidan J" userId="361a778c-0adc-4efb-a7e4-cc7f57e4af4c" providerId="ADAL" clId="{0AA338C3-97E6-4417-A432-A8E925F6250D}" dt="2023-11-27T11:17:15.930" v="7118" actId="20577"/>
          <ac:spMkLst>
            <pc:docMk/>
            <pc:sldMk cId="2323674936" sldId="259"/>
            <ac:spMk id="4" creationId="{5CBC3AA4-A55F-8D28-5DA8-3C8738C28C68}"/>
          </ac:spMkLst>
        </pc:spChg>
        <pc:spChg chg="add del mod">
          <ac:chgData name="Crilly, Aidan J" userId="361a778c-0adc-4efb-a7e4-cc7f57e4af4c" providerId="ADAL" clId="{0AA338C3-97E6-4417-A432-A8E925F6250D}" dt="2023-11-27T11:17:14.306" v="7117" actId="478"/>
          <ac:spMkLst>
            <pc:docMk/>
            <pc:sldMk cId="2323674936" sldId="259"/>
            <ac:spMk id="7" creationId="{4DE03CD3-484E-BCDD-B847-EA02DBFF786B}"/>
          </ac:spMkLst>
        </pc:spChg>
        <pc:picChg chg="add mod">
          <ac:chgData name="Crilly, Aidan J" userId="361a778c-0adc-4efb-a7e4-cc7f57e4af4c" providerId="ADAL" clId="{0AA338C3-97E6-4417-A432-A8E925F6250D}" dt="2023-11-27T11:08:55.049" v="6936"/>
          <ac:picMkLst>
            <pc:docMk/>
            <pc:sldMk cId="2323674936" sldId="259"/>
            <ac:picMk id="5" creationId="{07EA984A-44C1-F16F-2B1E-9D0072AB2372}"/>
          </ac:picMkLst>
        </pc:picChg>
        <pc:picChg chg="add mod">
          <ac:chgData name="Crilly, Aidan J" userId="361a778c-0adc-4efb-a7e4-cc7f57e4af4c" providerId="ADAL" clId="{0AA338C3-97E6-4417-A432-A8E925F6250D}" dt="2023-11-27T11:17:29.421" v="7122" actId="1076"/>
          <ac:picMkLst>
            <pc:docMk/>
            <pc:sldMk cId="2323674936" sldId="259"/>
            <ac:picMk id="6" creationId="{D55764F9-366B-A609-A6F7-CB77CE1698CE}"/>
          </ac:picMkLst>
        </pc:picChg>
      </pc:sldChg>
      <pc:sldChg chg="modSp mod">
        <pc:chgData name="Crilly, Aidan J" userId="361a778c-0adc-4efb-a7e4-cc7f57e4af4c" providerId="ADAL" clId="{0AA338C3-97E6-4417-A432-A8E925F6250D}" dt="2023-12-03T14:34:22.367" v="10172" actId="20577"/>
        <pc:sldMkLst>
          <pc:docMk/>
          <pc:sldMk cId="403659254" sldId="260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403659254" sldId="260"/>
            <ac:spMk id="2" creationId="{C431B1FD-530C-18F7-D345-9608CB5C6426}"/>
          </ac:spMkLst>
        </pc:spChg>
        <pc:spChg chg="mod">
          <ac:chgData name="Crilly, Aidan J" userId="361a778c-0adc-4efb-a7e4-cc7f57e4af4c" providerId="ADAL" clId="{0AA338C3-97E6-4417-A432-A8E925F6250D}" dt="2023-12-03T14:34:22.367" v="10172" actId="20577"/>
          <ac:spMkLst>
            <pc:docMk/>
            <pc:sldMk cId="403659254" sldId="260"/>
            <ac:spMk id="3" creationId="{3B8AECF8-9960-3901-A338-6C8C8E924D8B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952916096" sldId="265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952916096" sldId="265"/>
            <ac:spMk id="2" creationId="{121B5B02-C3AB-6FAF-A2DB-EEB645E61990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952916096" sldId="265"/>
            <ac:spMk id="3" creationId="{863E4A05-9ECC-8B3C-9DB4-AB469A2B21C0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4206672713" sldId="266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4206672713" sldId="266"/>
            <ac:spMk id="2" creationId="{121B5B02-C3AB-6FAF-A2DB-EEB645E61990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510011976" sldId="267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510011976" sldId="267"/>
            <ac:spMk id="2" creationId="{121B5B02-C3AB-6FAF-A2DB-EEB645E61990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510011976" sldId="267"/>
            <ac:spMk id="3" creationId="{863E4A05-9ECC-8B3C-9DB4-AB469A2B21C0}"/>
          </ac:spMkLst>
        </pc:spChg>
      </pc:sldChg>
      <pc:sldChg chg="addSp delSp modSp mod">
        <pc:chgData name="Crilly, Aidan J" userId="361a778c-0adc-4efb-a7e4-cc7f57e4af4c" providerId="ADAL" clId="{0AA338C3-97E6-4417-A432-A8E925F6250D}" dt="2023-11-24T15:43:45.733" v="4806" actId="20577"/>
        <pc:sldMkLst>
          <pc:docMk/>
          <pc:sldMk cId="135991078" sldId="268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35991078" sldId="268"/>
            <ac:spMk id="2" creationId="{607C60ED-BBC6-B6A7-F689-9526311D80D6}"/>
          </ac:spMkLst>
        </pc:spChg>
        <pc:spChg chg="mod">
          <ac:chgData name="Crilly, Aidan J" userId="361a778c-0adc-4efb-a7e4-cc7f57e4af4c" providerId="ADAL" clId="{0AA338C3-97E6-4417-A432-A8E925F6250D}" dt="2023-11-24T15:43:24.341" v="4800" actId="20577"/>
          <ac:spMkLst>
            <pc:docMk/>
            <pc:sldMk cId="135991078" sldId="268"/>
            <ac:spMk id="3" creationId="{52593964-031D-C940-E586-0A810C86DA88}"/>
          </ac:spMkLst>
        </pc:spChg>
        <pc:spChg chg="mod">
          <ac:chgData name="Crilly, Aidan J" userId="361a778c-0adc-4efb-a7e4-cc7f57e4af4c" providerId="ADAL" clId="{0AA338C3-97E6-4417-A432-A8E925F6250D}" dt="2023-11-24T14:24:29.231" v="4296"/>
          <ac:spMkLst>
            <pc:docMk/>
            <pc:sldMk cId="135991078" sldId="268"/>
            <ac:spMk id="5" creationId="{5E6C36F4-79C6-AA1B-A4E2-9C54D714E03B}"/>
          </ac:spMkLst>
        </pc:spChg>
        <pc:spChg chg="mod">
          <ac:chgData name="Crilly, Aidan J" userId="361a778c-0adc-4efb-a7e4-cc7f57e4af4c" providerId="ADAL" clId="{0AA338C3-97E6-4417-A432-A8E925F6250D}" dt="2023-11-24T15:43:12.874" v="4796" actId="20577"/>
          <ac:spMkLst>
            <pc:docMk/>
            <pc:sldMk cId="135991078" sldId="268"/>
            <ac:spMk id="60" creationId="{C7FBF052-C420-FA25-07C6-2927CCABDD31}"/>
          </ac:spMkLst>
        </pc:spChg>
        <pc:spChg chg="mod">
          <ac:chgData name="Crilly, Aidan J" userId="361a778c-0adc-4efb-a7e4-cc7f57e4af4c" providerId="ADAL" clId="{0AA338C3-97E6-4417-A432-A8E925F6250D}" dt="2023-11-24T15:43:45.733" v="4806" actId="20577"/>
          <ac:spMkLst>
            <pc:docMk/>
            <pc:sldMk cId="135991078" sldId="268"/>
            <ac:spMk id="68" creationId="{83AA6DA6-5293-5CE1-F1DA-5CFD693FD014}"/>
          </ac:spMkLst>
        </pc:spChg>
        <pc:cxnChg chg="add del mod">
          <ac:chgData name="Crilly, Aidan J" userId="361a778c-0adc-4efb-a7e4-cc7f57e4af4c" providerId="ADAL" clId="{0AA338C3-97E6-4417-A432-A8E925F6250D}" dt="2023-11-24T14:55:03.025" v="4643" actId="478"/>
          <ac:cxnSpMkLst>
            <pc:docMk/>
            <pc:sldMk cId="135991078" sldId="268"/>
            <ac:cxnSpMk id="10" creationId="{F02E164D-6486-E488-B623-4C79C27122DD}"/>
          </ac:cxnSpMkLst>
        </pc:cxnChg>
        <pc:cxnChg chg="add del mod">
          <ac:chgData name="Crilly, Aidan J" userId="361a778c-0adc-4efb-a7e4-cc7f57e4af4c" providerId="ADAL" clId="{0AA338C3-97E6-4417-A432-A8E925F6250D}" dt="2023-11-24T14:55:02.016" v="4642" actId="478"/>
          <ac:cxnSpMkLst>
            <pc:docMk/>
            <pc:sldMk cId="135991078" sldId="268"/>
            <ac:cxnSpMk id="14" creationId="{1AB7F47E-7755-9E35-3820-B1BFFA469B61}"/>
          </ac:cxnSpMkLst>
        </pc:cxnChg>
        <pc:cxnChg chg="add del mod">
          <ac:chgData name="Crilly, Aidan J" userId="361a778c-0adc-4efb-a7e4-cc7f57e4af4c" providerId="ADAL" clId="{0AA338C3-97E6-4417-A432-A8E925F6250D}" dt="2023-11-24T14:55:01.201" v="4641" actId="478"/>
          <ac:cxnSpMkLst>
            <pc:docMk/>
            <pc:sldMk cId="135991078" sldId="268"/>
            <ac:cxnSpMk id="17" creationId="{32A0D3D0-5CC4-E1AB-E2E6-D67119583DB5}"/>
          </ac:cxnSpMkLst>
        </pc:cxnChg>
        <pc:cxnChg chg="add del mod">
          <ac:chgData name="Crilly, Aidan J" userId="361a778c-0adc-4efb-a7e4-cc7f57e4af4c" providerId="ADAL" clId="{0AA338C3-97E6-4417-A432-A8E925F6250D}" dt="2023-11-24T14:55:00.449" v="4640" actId="478"/>
          <ac:cxnSpMkLst>
            <pc:docMk/>
            <pc:sldMk cId="135991078" sldId="268"/>
            <ac:cxnSpMk id="19" creationId="{A195BDA8-2239-55D7-CE76-E56396890F00}"/>
          </ac:cxnSpMkLst>
        </pc:cxnChg>
        <pc:cxnChg chg="del mod">
          <ac:chgData name="Crilly, Aidan J" userId="361a778c-0adc-4efb-a7e4-cc7f57e4af4c" providerId="ADAL" clId="{0AA338C3-97E6-4417-A432-A8E925F6250D}" dt="2023-11-24T14:16:53.443" v="4255" actId="478"/>
          <ac:cxnSpMkLst>
            <pc:docMk/>
            <pc:sldMk cId="135991078" sldId="268"/>
            <ac:cxnSpMk id="51" creationId="{6A215574-5D01-36C1-00B2-419EDE57BF0A}"/>
          </ac:cxnSpMkLst>
        </pc:cxnChg>
        <pc:cxnChg chg="del mod">
          <ac:chgData name="Crilly, Aidan J" userId="361a778c-0adc-4efb-a7e4-cc7f57e4af4c" providerId="ADAL" clId="{0AA338C3-97E6-4417-A432-A8E925F6250D}" dt="2023-11-24T14:16:52.731" v="4254" actId="478"/>
          <ac:cxnSpMkLst>
            <pc:docMk/>
            <pc:sldMk cId="135991078" sldId="268"/>
            <ac:cxnSpMk id="54" creationId="{00267091-A1BC-FC79-E7B4-5BD0FDC36881}"/>
          </ac:cxnSpMkLst>
        </pc:cxnChg>
      </pc:sldChg>
      <pc:sldChg chg="addSp delSp modSp del mod">
        <pc:chgData name="Crilly, Aidan J" userId="361a778c-0adc-4efb-a7e4-cc7f57e4af4c" providerId="ADAL" clId="{0AA338C3-97E6-4417-A432-A8E925F6250D}" dt="2023-12-03T14:42:45.368" v="10181" actId="47"/>
        <pc:sldMkLst>
          <pc:docMk/>
          <pc:sldMk cId="2934596701" sldId="269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934596701" sldId="269"/>
            <ac:spMk id="2" creationId="{607C60ED-BBC6-B6A7-F689-9526311D80D6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934596701" sldId="269"/>
            <ac:spMk id="3" creationId="{52593964-031D-C940-E586-0A810C86DA88}"/>
          </ac:spMkLst>
        </pc:spChg>
        <pc:picChg chg="add del mod">
          <ac:chgData name="Crilly, Aidan J" userId="361a778c-0adc-4efb-a7e4-cc7f57e4af4c" providerId="ADAL" clId="{0AA338C3-97E6-4417-A432-A8E925F6250D}" dt="2023-12-03T14:41:15.508" v="10178" actId="478"/>
          <ac:picMkLst>
            <pc:docMk/>
            <pc:sldMk cId="2934596701" sldId="269"/>
            <ac:picMk id="5" creationId="{16A2CFC4-15C9-D309-2E32-3FE020E06A74}"/>
          </ac:picMkLst>
        </pc:picChg>
      </pc:sldChg>
      <pc:sldChg chg="add">
        <pc:chgData name="Crilly, Aidan J" userId="361a778c-0adc-4efb-a7e4-cc7f57e4af4c" providerId="ADAL" clId="{0AA338C3-97E6-4417-A432-A8E925F6250D}" dt="2023-12-04T11:33:27.050" v="10182"/>
        <pc:sldMkLst>
          <pc:docMk/>
          <pc:sldMk cId="2888070646" sldId="273"/>
        </pc:sldMkLst>
      </pc:sldChg>
      <pc:sldChg chg="add">
        <pc:chgData name="Crilly, Aidan J" userId="361a778c-0adc-4efb-a7e4-cc7f57e4af4c" providerId="ADAL" clId="{0AA338C3-97E6-4417-A432-A8E925F6250D}" dt="2023-12-04T11:33:27.050" v="10182"/>
        <pc:sldMkLst>
          <pc:docMk/>
          <pc:sldMk cId="1166391902" sldId="274"/>
        </pc:sldMkLst>
      </pc:sldChg>
      <pc:sldChg chg="add">
        <pc:chgData name="Crilly, Aidan J" userId="361a778c-0adc-4efb-a7e4-cc7f57e4af4c" providerId="ADAL" clId="{0AA338C3-97E6-4417-A432-A8E925F6250D}" dt="2023-12-04T11:33:27.050" v="10182"/>
        <pc:sldMkLst>
          <pc:docMk/>
          <pc:sldMk cId="3368977971" sldId="275"/>
        </pc:sldMkLst>
      </pc:sldChg>
      <pc:sldChg chg="add">
        <pc:chgData name="Crilly, Aidan J" userId="361a778c-0adc-4efb-a7e4-cc7f57e4af4c" providerId="ADAL" clId="{0AA338C3-97E6-4417-A432-A8E925F6250D}" dt="2023-12-04T11:34:23.922" v="10183"/>
        <pc:sldMkLst>
          <pc:docMk/>
          <pc:sldMk cId="674572384" sldId="276"/>
        </pc:sldMkLst>
      </pc:sldChg>
      <pc:sldChg chg="add">
        <pc:chgData name="Crilly, Aidan J" userId="361a778c-0adc-4efb-a7e4-cc7f57e4af4c" providerId="ADAL" clId="{0AA338C3-97E6-4417-A432-A8E925F6250D}" dt="2023-11-27T11:57:15.335" v="8107"/>
        <pc:sldMkLst>
          <pc:docMk/>
          <pc:sldMk cId="1547813030" sldId="281"/>
        </pc:sldMkLst>
      </pc:sldChg>
      <pc:sldChg chg="add">
        <pc:chgData name="Crilly, Aidan J" userId="361a778c-0adc-4efb-a7e4-cc7f57e4af4c" providerId="ADAL" clId="{0AA338C3-97E6-4417-A432-A8E925F6250D}" dt="2023-12-04T11:34:36.095" v="10184"/>
        <pc:sldMkLst>
          <pc:docMk/>
          <pc:sldMk cId="3558477559" sldId="292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222523580" sldId="295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222523580" sldId="295"/>
            <ac:spMk id="2" creationId="{516B881E-A2B7-60F3-6459-DDB30B657A9B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479607316" sldId="296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479607316" sldId="296"/>
            <ac:spMk id="2" creationId="{121B5B02-C3AB-6FAF-A2DB-EEB645E61990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479607316" sldId="296"/>
            <ac:spMk id="3" creationId="{863E4A05-9ECC-8B3C-9DB4-AB469A2B21C0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430885711" sldId="297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430885711" sldId="297"/>
            <ac:spMk id="2" creationId="{121B5B02-C3AB-6FAF-A2DB-EEB645E61990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430885711" sldId="297"/>
            <ac:spMk id="3" creationId="{863E4A05-9ECC-8B3C-9DB4-AB469A2B21C0}"/>
          </ac:spMkLst>
        </pc:spChg>
      </pc:sldChg>
      <pc:sldChg chg="addSp delSp modSp mod">
        <pc:chgData name="Crilly, Aidan J" userId="361a778c-0adc-4efb-a7e4-cc7f57e4af4c" providerId="ADAL" clId="{0AA338C3-97E6-4417-A432-A8E925F6250D}" dt="2023-11-27T11:43:07.420" v="7828" actId="1076"/>
        <pc:sldMkLst>
          <pc:docMk/>
          <pc:sldMk cId="1781093970" sldId="298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781093970" sldId="298"/>
            <ac:spMk id="2" creationId="{F5D6570A-5EC4-6070-FA32-93FF2FF5A251}"/>
          </ac:spMkLst>
        </pc:spChg>
        <pc:spChg chg="mod">
          <ac:chgData name="Crilly, Aidan J" userId="361a778c-0adc-4efb-a7e4-cc7f57e4af4c" providerId="ADAL" clId="{0AA338C3-97E6-4417-A432-A8E925F6250D}" dt="2023-11-27T11:43:02.302" v="7825" actId="120"/>
          <ac:spMkLst>
            <pc:docMk/>
            <pc:sldMk cId="1781093970" sldId="298"/>
            <ac:spMk id="3" creationId="{B2491402-3330-2EA6-FD3E-AB074D97EDB0}"/>
          </ac:spMkLst>
        </pc:spChg>
        <pc:spChg chg="add del mod">
          <ac:chgData name="Crilly, Aidan J" userId="361a778c-0adc-4efb-a7e4-cc7f57e4af4c" providerId="ADAL" clId="{0AA338C3-97E6-4417-A432-A8E925F6250D}" dt="2023-11-27T11:37:51.611" v="7597"/>
          <ac:spMkLst>
            <pc:docMk/>
            <pc:sldMk cId="1781093970" sldId="298"/>
            <ac:spMk id="4" creationId="{50705E76-D782-ABF2-0936-0304F367BCAC}"/>
          </ac:spMkLst>
        </pc:spChg>
        <pc:picChg chg="add mod">
          <ac:chgData name="Crilly, Aidan J" userId="361a778c-0adc-4efb-a7e4-cc7f57e4af4c" providerId="ADAL" clId="{0AA338C3-97E6-4417-A432-A8E925F6250D}" dt="2023-11-27T11:43:07.420" v="7828" actId="1076"/>
          <ac:picMkLst>
            <pc:docMk/>
            <pc:sldMk cId="1781093970" sldId="298"/>
            <ac:picMk id="6" creationId="{06702B26-C9A2-7C21-652B-33821DA0F9A9}"/>
          </ac:picMkLst>
        </pc:picChg>
      </pc:sldChg>
      <pc:sldChg chg="addSp modSp mod">
        <pc:chgData name="Crilly, Aidan J" userId="361a778c-0adc-4efb-a7e4-cc7f57e4af4c" providerId="ADAL" clId="{0AA338C3-97E6-4417-A432-A8E925F6250D}" dt="2023-12-03T13:22:07.032" v="8253" actId="6549"/>
        <pc:sldMkLst>
          <pc:docMk/>
          <pc:sldMk cId="3856676547" sldId="299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856676547" sldId="299"/>
            <ac:spMk id="2" creationId="{F5D6570A-5EC4-6070-FA32-93FF2FF5A251}"/>
          </ac:spMkLst>
        </pc:spChg>
        <pc:spChg chg="mod">
          <ac:chgData name="Crilly, Aidan J" userId="361a778c-0adc-4efb-a7e4-cc7f57e4af4c" providerId="ADAL" clId="{0AA338C3-97E6-4417-A432-A8E925F6250D}" dt="2023-12-03T13:22:07.032" v="8253" actId="6549"/>
          <ac:spMkLst>
            <pc:docMk/>
            <pc:sldMk cId="3856676547" sldId="299"/>
            <ac:spMk id="3" creationId="{B2491402-3330-2EA6-FD3E-AB074D97EDB0}"/>
          </ac:spMkLst>
        </pc:spChg>
        <pc:picChg chg="add mod">
          <ac:chgData name="Crilly, Aidan J" userId="361a778c-0adc-4efb-a7e4-cc7f57e4af4c" providerId="ADAL" clId="{0AA338C3-97E6-4417-A432-A8E925F6250D}" dt="2023-11-27T11:50:25.187" v="8067" actId="1076"/>
          <ac:picMkLst>
            <pc:docMk/>
            <pc:sldMk cId="3856676547" sldId="299"/>
            <ac:picMk id="4" creationId="{BB398F18-E93A-8C57-3C1E-8C778488E5AC}"/>
          </ac:picMkLst>
        </pc:picChg>
        <pc:picChg chg="add mod">
          <ac:chgData name="Crilly, Aidan J" userId="361a778c-0adc-4efb-a7e4-cc7f57e4af4c" providerId="ADAL" clId="{0AA338C3-97E6-4417-A432-A8E925F6250D}" dt="2023-11-27T11:52:00.484" v="8104" actId="1076"/>
          <ac:picMkLst>
            <pc:docMk/>
            <pc:sldMk cId="3856676547" sldId="299"/>
            <ac:picMk id="2050" creationId="{4B92F73F-21C0-8BD7-F291-FA1DD6CD6605}"/>
          </ac:picMkLst>
        </pc:picChg>
      </pc:sldChg>
      <pc:sldChg chg="addSp delSp modSp mod">
        <pc:chgData name="Crilly, Aidan J" userId="361a778c-0adc-4efb-a7e4-cc7f57e4af4c" providerId="ADAL" clId="{0AA338C3-97E6-4417-A432-A8E925F6250D}" dt="2023-12-03T13:39:47.239" v="8595" actId="20577"/>
        <pc:sldMkLst>
          <pc:docMk/>
          <pc:sldMk cId="1836012612" sldId="300"/>
        </pc:sldMkLst>
        <pc:spChg chg="mod">
          <ac:chgData name="Crilly, Aidan J" userId="361a778c-0adc-4efb-a7e4-cc7f57e4af4c" providerId="ADAL" clId="{0AA338C3-97E6-4417-A432-A8E925F6250D}" dt="2023-12-03T13:39:47.239" v="8595" actId="20577"/>
          <ac:spMkLst>
            <pc:docMk/>
            <pc:sldMk cId="1836012612" sldId="300"/>
            <ac:spMk id="2" creationId="{2C746410-089B-607B-BBD3-DD1C25EE54EA}"/>
          </ac:spMkLst>
        </pc:spChg>
        <pc:spChg chg="del mod">
          <ac:chgData name="Crilly, Aidan J" userId="361a778c-0adc-4efb-a7e4-cc7f57e4af4c" providerId="ADAL" clId="{0AA338C3-97E6-4417-A432-A8E925F6250D}" dt="2023-12-03T13:17:09.792" v="8224" actId="478"/>
          <ac:spMkLst>
            <pc:docMk/>
            <pc:sldMk cId="1836012612" sldId="300"/>
            <ac:spMk id="3" creationId="{26B82498-2C66-2740-5C7D-342D587E5ADF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4" creationId="{B943F1A1-3C75-07F2-4BD4-8CB3BD12A707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5" creationId="{1942F710-B20F-EB09-36B5-8F40B5FF0B25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6" creationId="{A144AAD2-7796-818A-799D-21D99E8F9E96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10" creationId="{9D2E328E-7752-61BC-3442-A1C3A2E55EE0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11" creationId="{92CD04DD-40B5-E9D3-5759-2FB475E36C39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12" creationId="{B8AB1B5E-8687-7222-78F6-602F400539C3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15" creationId="{04693571-F748-5899-146D-1C61DB9E1CF5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16" creationId="{FC3DDED0-33CB-F477-13FF-77F314C27F95}"/>
          </ac:spMkLst>
        </pc:spChg>
        <pc:spChg chg="add mod">
          <ac:chgData name="Crilly, Aidan J" userId="361a778c-0adc-4efb-a7e4-cc7f57e4af4c" providerId="ADAL" clId="{0AA338C3-97E6-4417-A432-A8E925F6250D}" dt="2023-12-03T13:35:02.715" v="8442" actId="1076"/>
          <ac:spMkLst>
            <pc:docMk/>
            <pc:sldMk cId="1836012612" sldId="300"/>
            <ac:spMk id="17" creationId="{7990C44C-9B3B-B37D-ED52-9D7C83BA6EB7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18" creationId="{6741A150-8DC5-F7D1-B229-2DF7BBAB9FB8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19" creationId="{1D5F2F7F-D64E-5852-8967-98F0473052B9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20" creationId="{B819EB1D-D470-39FE-98F3-ABB1CBCD4D6B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21" creationId="{734B610E-B07E-583F-E13D-17D8A9192A87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22" creationId="{049B99D7-1CCF-63F4-4649-2C0EBC17CB10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30" creationId="{0FDC8263-2265-D6B1-36B6-C6BE913BD326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31" creationId="{187D1588-8144-C04A-67F2-AE0D81249A5A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32" creationId="{F5D1AD8D-A90A-66F8-3800-F176799D83CE}"/>
          </ac:spMkLst>
        </pc:spChg>
        <pc:spChg chg="add del mod">
          <ac:chgData name="Crilly, Aidan J" userId="361a778c-0adc-4efb-a7e4-cc7f57e4af4c" providerId="ADAL" clId="{0AA338C3-97E6-4417-A432-A8E925F6250D}" dt="2023-12-03T13:23:09.462" v="8254" actId="478"/>
          <ac:spMkLst>
            <pc:docMk/>
            <pc:sldMk cId="1836012612" sldId="300"/>
            <ac:spMk id="33" creationId="{EF5701DF-A56E-FB91-E024-4154D2FDFB46}"/>
          </ac:spMkLst>
        </pc:spChg>
        <pc:spChg chg="add del mod">
          <ac:chgData name="Crilly, Aidan J" userId="361a778c-0adc-4efb-a7e4-cc7f57e4af4c" providerId="ADAL" clId="{0AA338C3-97E6-4417-A432-A8E925F6250D}" dt="2023-12-03T13:23:12.320" v="8255" actId="478"/>
          <ac:spMkLst>
            <pc:docMk/>
            <pc:sldMk cId="1836012612" sldId="300"/>
            <ac:spMk id="35" creationId="{1F0CA04F-AC75-C7F1-16A0-EFC04AD6CFA7}"/>
          </ac:spMkLst>
        </pc:spChg>
        <pc:spChg chg="add del mod">
          <ac:chgData name="Crilly, Aidan J" userId="361a778c-0adc-4efb-a7e4-cc7f57e4af4c" providerId="ADAL" clId="{0AA338C3-97E6-4417-A432-A8E925F6250D}" dt="2023-12-03T13:25:43.871" v="8305" actId="478"/>
          <ac:spMkLst>
            <pc:docMk/>
            <pc:sldMk cId="1836012612" sldId="300"/>
            <ac:spMk id="36" creationId="{D2641427-6C92-451A-D43B-C350B9A260A5}"/>
          </ac:spMkLst>
        </pc:spChg>
        <pc:spChg chg="add del mod">
          <ac:chgData name="Crilly, Aidan J" userId="361a778c-0adc-4efb-a7e4-cc7f57e4af4c" providerId="ADAL" clId="{0AA338C3-97E6-4417-A432-A8E925F6250D}" dt="2023-12-03T13:25:42.519" v="8304" actId="478"/>
          <ac:spMkLst>
            <pc:docMk/>
            <pc:sldMk cId="1836012612" sldId="300"/>
            <ac:spMk id="37" creationId="{80705220-901B-8B18-0FB3-FB314F4A07A6}"/>
          </ac:spMkLst>
        </pc:spChg>
        <pc:spChg chg="add del mod">
          <ac:chgData name="Crilly, Aidan J" userId="361a778c-0adc-4efb-a7e4-cc7f57e4af4c" providerId="ADAL" clId="{0AA338C3-97E6-4417-A432-A8E925F6250D}" dt="2023-12-03T13:25:41.568" v="8303" actId="478"/>
          <ac:spMkLst>
            <pc:docMk/>
            <pc:sldMk cId="1836012612" sldId="300"/>
            <ac:spMk id="38" creationId="{FDC5F852-41EF-A6F8-CA2B-FD4D6E4E9D77}"/>
          </ac:spMkLst>
        </pc:spChg>
        <pc:spChg chg="add del mod">
          <ac:chgData name="Crilly, Aidan J" userId="361a778c-0adc-4efb-a7e4-cc7f57e4af4c" providerId="ADAL" clId="{0AA338C3-97E6-4417-A432-A8E925F6250D}" dt="2023-12-03T13:23:43.752" v="8265" actId="478"/>
          <ac:spMkLst>
            <pc:docMk/>
            <pc:sldMk cId="1836012612" sldId="300"/>
            <ac:spMk id="39" creationId="{64DCE663-5A33-F64A-C8DD-C57EBC777E4E}"/>
          </ac:spMkLst>
        </pc:spChg>
        <pc:spChg chg="add del mod">
          <ac:chgData name="Crilly, Aidan J" userId="361a778c-0adc-4efb-a7e4-cc7f57e4af4c" providerId="ADAL" clId="{0AA338C3-97E6-4417-A432-A8E925F6250D}" dt="2023-12-03T13:23:38.513" v="8262" actId="478"/>
          <ac:spMkLst>
            <pc:docMk/>
            <pc:sldMk cId="1836012612" sldId="300"/>
            <ac:spMk id="40" creationId="{DC355E5D-2387-9095-8D14-EC2E1CF6C56B}"/>
          </ac:spMkLst>
        </pc:spChg>
        <pc:spChg chg="add del mod">
          <ac:chgData name="Crilly, Aidan J" userId="361a778c-0adc-4efb-a7e4-cc7f57e4af4c" providerId="ADAL" clId="{0AA338C3-97E6-4417-A432-A8E925F6250D}" dt="2023-12-03T13:25:40.360" v="8302" actId="478"/>
          <ac:spMkLst>
            <pc:docMk/>
            <pc:sldMk cId="1836012612" sldId="300"/>
            <ac:spMk id="41" creationId="{E5BEB86F-EB20-604C-DA93-398E82F054BB}"/>
          </ac:spMkLst>
        </pc:spChg>
        <pc:spChg chg="add del mod">
          <ac:chgData name="Crilly, Aidan J" userId="361a778c-0adc-4efb-a7e4-cc7f57e4af4c" providerId="ADAL" clId="{0AA338C3-97E6-4417-A432-A8E925F6250D}" dt="2023-12-03T13:19:09.281" v="8228"/>
          <ac:spMkLst>
            <pc:docMk/>
            <pc:sldMk cId="1836012612" sldId="300"/>
            <ac:spMk id="42" creationId="{821D9FAA-2385-0DF7-6290-5286F9106F44}"/>
          </ac:spMkLst>
        </pc:spChg>
        <pc:spChg chg="add mod">
          <ac:chgData name="Crilly, Aidan J" userId="361a778c-0adc-4efb-a7e4-cc7f57e4af4c" providerId="ADAL" clId="{0AA338C3-97E6-4417-A432-A8E925F6250D}" dt="2023-12-03T13:19:27.175" v="8233" actId="207"/>
          <ac:spMkLst>
            <pc:docMk/>
            <pc:sldMk cId="1836012612" sldId="300"/>
            <ac:spMk id="43" creationId="{334A816C-36BE-3F76-AE46-723070EE4FA8}"/>
          </ac:spMkLst>
        </pc:spChg>
        <pc:spChg chg="add mod">
          <ac:chgData name="Crilly, Aidan J" userId="361a778c-0adc-4efb-a7e4-cc7f57e4af4c" providerId="ADAL" clId="{0AA338C3-97E6-4417-A432-A8E925F6250D}" dt="2023-12-03T13:19:57.841" v="8241" actId="207"/>
          <ac:spMkLst>
            <pc:docMk/>
            <pc:sldMk cId="1836012612" sldId="300"/>
            <ac:spMk id="44" creationId="{43B881BB-5F3C-63C1-99CF-8FD828EE005E}"/>
          </ac:spMkLst>
        </pc:spChg>
        <pc:spChg chg="add mod">
          <ac:chgData name="Crilly, Aidan J" userId="361a778c-0adc-4efb-a7e4-cc7f57e4af4c" providerId="ADAL" clId="{0AA338C3-97E6-4417-A432-A8E925F6250D}" dt="2023-12-03T13:20:18.255" v="8249" actId="20577"/>
          <ac:spMkLst>
            <pc:docMk/>
            <pc:sldMk cId="1836012612" sldId="300"/>
            <ac:spMk id="48" creationId="{09CEB64E-5891-0A93-6E7F-938A5ACBBB18}"/>
          </ac:spMkLst>
        </pc:spChg>
        <pc:spChg chg="add del mod">
          <ac:chgData name="Crilly, Aidan J" userId="361a778c-0adc-4efb-a7e4-cc7f57e4af4c" providerId="ADAL" clId="{0AA338C3-97E6-4417-A432-A8E925F6250D}" dt="2023-12-03T13:23:42.028" v="8264" actId="478"/>
          <ac:spMkLst>
            <pc:docMk/>
            <pc:sldMk cId="1836012612" sldId="300"/>
            <ac:spMk id="49" creationId="{28892E02-5BEE-8F7B-92F9-B7B1ED2E5A23}"/>
          </ac:spMkLst>
        </pc:spChg>
        <pc:spChg chg="add del mod">
          <ac:chgData name="Crilly, Aidan J" userId="361a778c-0adc-4efb-a7e4-cc7f57e4af4c" providerId="ADAL" clId="{0AA338C3-97E6-4417-A432-A8E925F6250D}" dt="2023-12-03T13:23:42.028" v="8264" actId="478"/>
          <ac:spMkLst>
            <pc:docMk/>
            <pc:sldMk cId="1836012612" sldId="300"/>
            <ac:spMk id="50" creationId="{9F09D696-3AED-61B7-500F-C16D01B3BD6B}"/>
          </ac:spMkLst>
        </pc:spChg>
        <pc:spChg chg="add del mod">
          <ac:chgData name="Crilly, Aidan J" userId="361a778c-0adc-4efb-a7e4-cc7f57e4af4c" providerId="ADAL" clId="{0AA338C3-97E6-4417-A432-A8E925F6250D}" dt="2023-12-03T13:23:42.028" v="8264" actId="478"/>
          <ac:spMkLst>
            <pc:docMk/>
            <pc:sldMk cId="1836012612" sldId="300"/>
            <ac:spMk id="51" creationId="{CE2D6F1C-4049-FFBF-31B6-E3027397A159}"/>
          </ac:spMkLst>
        </pc:spChg>
        <pc:spChg chg="add mod">
          <ac:chgData name="Crilly, Aidan J" userId="361a778c-0adc-4efb-a7e4-cc7f57e4af4c" providerId="ADAL" clId="{0AA338C3-97E6-4417-A432-A8E925F6250D}" dt="2023-12-03T13:25:04.652" v="8287" actId="20577"/>
          <ac:spMkLst>
            <pc:docMk/>
            <pc:sldMk cId="1836012612" sldId="300"/>
            <ac:spMk id="55" creationId="{B6DF640E-FD13-30AD-AD71-525C195D7BAD}"/>
          </ac:spMkLst>
        </pc:spChg>
        <pc:spChg chg="add mod">
          <ac:chgData name="Crilly, Aidan J" userId="361a778c-0adc-4efb-a7e4-cc7f57e4af4c" providerId="ADAL" clId="{0AA338C3-97E6-4417-A432-A8E925F6250D}" dt="2023-12-03T13:32:57.571" v="8414" actId="1076"/>
          <ac:spMkLst>
            <pc:docMk/>
            <pc:sldMk cId="1836012612" sldId="300"/>
            <ac:spMk id="56" creationId="{32D4DAB9-3B75-8AED-8BC5-C33F417BE5C6}"/>
          </ac:spMkLst>
        </pc:spChg>
        <pc:spChg chg="add mod">
          <ac:chgData name="Crilly, Aidan J" userId="361a778c-0adc-4efb-a7e4-cc7f57e4af4c" providerId="ADAL" clId="{0AA338C3-97E6-4417-A432-A8E925F6250D}" dt="2023-12-03T13:36:26.208" v="8475" actId="1035"/>
          <ac:spMkLst>
            <pc:docMk/>
            <pc:sldMk cId="1836012612" sldId="300"/>
            <ac:spMk id="57" creationId="{9F2F813A-1F32-DAF4-2660-86CA8766BB08}"/>
          </ac:spMkLst>
        </pc:spChg>
        <pc:spChg chg="add mod">
          <ac:chgData name="Crilly, Aidan J" userId="361a778c-0adc-4efb-a7e4-cc7f57e4af4c" providerId="ADAL" clId="{0AA338C3-97E6-4417-A432-A8E925F6250D}" dt="2023-12-03T13:25:20.529" v="8295" actId="20577"/>
          <ac:spMkLst>
            <pc:docMk/>
            <pc:sldMk cId="1836012612" sldId="300"/>
            <ac:spMk id="60" creationId="{781EDB95-408A-E957-0C93-672574A70657}"/>
          </ac:spMkLst>
        </pc:spChg>
        <pc:spChg chg="add del mod">
          <ac:chgData name="Crilly, Aidan J" userId="361a778c-0adc-4efb-a7e4-cc7f57e4af4c" providerId="ADAL" clId="{0AA338C3-97E6-4417-A432-A8E925F6250D}" dt="2023-12-03T13:24:15.200" v="8269" actId="478"/>
          <ac:spMkLst>
            <pc:docMk/>
            <pc:sldMk cId="1836012612" sldId="300"/>
            <ac:spMk id="61" creationId="{4A1EA0FB-5C30-2416-2E77-35EEDD23507C}"/>
          </ac:spMkLst>
        </pc:spChg>
        <pc:spChg chg="add del mod">
          <ac:chgData name="Crilly, Aidan J" userId="361a778c-0adc-4efb-a7e4-cc7f57e4af4c" providerId="ADAL" clId="{0AA338C3-97E6-4417-A432-A8E925F6250D}" dt="2023-12-03T13:24:17.448" v="8270" actId="478"/>
          <ac:spMkLst>
            <pc:docMk/>
            <pc:sldMk cId="1836012612" sldId="300"/>
            <ac:spMk id="62" creationId="{8B29024E-6822-AFDD-ADEF-9D0F5C88F81C}"/>
          </ac:spMkLst>
        </pc:spChg>
        <pc:spChg chg="add mod">
          <ac:chgData name="Crilly, Aidan J" userId="361a778c-0adc-4efb-a7e4-cc7f57e4af4c" providerId="ADAL" clId="{0AA338C3-97E6-4417-A432-A8E925F6250D}" dt="2023-12-03T13:36:26.208" v="8475" actId="1035"/>
          <ac:spMkLst>
            <pc:docMk/>
            <pc:sldMk cId="1836012612" sldId="300"/>
            <ac:spMk id="63" creationId="{CCA7FC94-3F37-488E-90D0-2B3D3A7343B3}"/>
          </ac:spMkLst>
        </pc:spChg>
        <pc:spChg chg="add mod">
          <ac:chgData name="Crilly, Aidan J" userId="361a778c-0adc-4efb-a7e4-cc7f57e4af4c" providerId="ADAL" clId="{0AA338C3-97E6-4417-A432-A8E925F6250D}" dt="2023-12-03T13:25:27.271" v="8299" actId="20577"/>
          <ac:spMkLst>
            <pc:docMk/>
            <pc:sldMk cId="1836012612" sldId="300"/>
            <ac:spMk id="64" creationId="{32EDDFD4-B388-F1BA-18BB-FA93F25C801C}"/>
          </ac:spMkLst>
        </pc:spChg>
        <pc:spChg chg="add mod">
          <ac:chgData name="Crilly, Aidan J" userId="361a778c-0adc-4efb-a7e4-cc7f57e4af4c" providerId="ADAL" clId="{0AA338C3-97E6-4417-A432-A8E925F6250D}" dt="2023-12-03T13:25:30.964" v="8301" actId="20577"/>
          <ac:spMkLst>
            <pc:docMk/>
            <pc:sldMk cId="1836012612" sldId="300"/>
            <ac:spMk id="65" creationId="{81F6FBF2-B3FE-1BBE-D6E6-D041A98A557C}"/>
          </ac:spMkLst>
        </pc:spChg>
        <pc:spChg chg="add del mod">
          <ac:chgData name="Crilly, Aidan J" userId="361a778c-0adc-4efb-a7e4-cc7f57e4af4c" providerId="ADAL" clId="{0AA338C3-97E6-4417-A432-A8E925F6250D}" dt="2023-12-03T13:27:20.344" v="8346" actId="478"/>
          <ac:spMkLst>
            <pc:docMk/>
            <pc:sldMk cId="1836012612" sldId="300"/>
            <ac:spMk id="70" creationId="{B098FF82-8760-8304-46DB-1115111AFA57}"/>
          </ac:spMkLst>
        </pc:spChg>
        <pc:spChg chg="add del mod">
          <ac:chgData name="Crilly, Aidan J" userId="361a778c-0adc-4efb-a7e4-cc7f57e4af4c" providerId="ADAL" clId="{0AA338C3-97E6-4417-A432-A8E925F6250D}" dt="2023-12-03T13:27:18.864" v="8345" actId="478"/>
          <ac:spMkLst>
            <pc:docMk/>
            <pc:sldMk cId="1836012612" sldId="300"/>
            <ac:spMk id="71" creationId="{6AD57B64-A2E3-C24D-DB0B-09FF3A9DD0FE}"/>
          </ac:spMkLst>
        </pc:spChg>
        <pc:spChg chg="add del mod">
          <ac:chgData name="Crilly, Aidan J" userId="361a778c-0adc-4efb-a7e4-cc7f57e4af4c" providerId="ADAL" clId="{0AA338C3-97E6-4417-A432-A8E925F6250D}" dt="2023-12-03T13:23:44.752" v="8266" actId="478"/>
          <ac:spMkLst>
            <pc:docMk/>
            <pc:sldMk cId="1836012612" sldId="300"/>
            <ac:spMk id="72" creationId="{71C1DC84-2C99-DB98-A766-BA1D25524A1B}"/>
          </ac:spMkLst>
        </pc:spChg>
        <pc:spChg chg="add del mod">
          <ac:chgData name="Crilly, Aidan J" userId="361a778c-0adc-4efb-a7e4-cc7f57e4af4c" providerId="ADAL" clId="{0AA338C3-97E6-4417-A432-A8E925F6250D}" dt="2023-12-03T13:23:39.960" v="8263" actId="478"/>
          <ac:spMkLst>
            <pc:docMk/>
            <pc:sldMk cId="1836012612" sldId="300"/>
            <ac:spMk id="73" creationId="{5221FD22-B4CE-7EF8-7BD5-2C096CC6C2C7}"/>
          </ac:spMkLst>
        </pc:spChg>
        <pc:spChg chg="add del mod">
          <ac:chgData name="Crilly, Aidan J" userId="361a778c-0adc-4efb-a7e4-cc7f57e4af4c" providerId="ADAL" clId="{0AA338C3-97E6-4417-A432-A8E925F6250D}" dt="2023-12-03T13:23:37.424" v="8261" actId="478"/>
          <ac:spMkLst>
            <pc:docMk/>
            <pc:sldMk cId="1836012612" sldId="300"/>
            <ac:spMk id="74" creationId="{0095BA5E-1EEC-36F6-FBD5-B5F47865A137}"/>
          </ac:spMkLst>
        </pc:spChg>
        <pc:spChg chg="add del mod">
          <ac:chgData name="Crilly, Aidan J" userId="361a778c-0adc-4efb-a7e4-cc7f57e4af4c" providerId="ADAL" clId="{0AA338C3-97E6-4417-A432-A8E925F6250D}" dt="2023-12-03T13:23:48.792" v="8267" actId="478"/>
          <ac:spMkLst>
            <pc:docMk/>
            <pc:sldMk cId="1836012612" sldId="300"/>
            <ac:spMk id="75" creationId="{7630378F-981D-757E-3021-E63DBF392D51}"/>
          </ac:spMkLst>
        </pc:spChg>
        <pc:spChg chg="add mod">
          <ac:chgData name="Crilly, Aidan J" userId="361a778c-0adc-4efb-a7e4-cc7f57e4af4c" providerId="ADAL" clId="{0AA338C3-97E6-4417-A432-A8E925F6250D}" dt="2023-12-03T13:27:24.723" v="8348" actId="1076"/>
          <ac:spMkLst>
            <pc:docMk/>
            <pc:sldMk cId="1836012612" sldId="300"/>
            <ac:spMk id="101" creationId="{3101514B-4332-C478-FEB6-4E9F67C90D58}"/>
          </ac:spMkLst>
        </pc:spChg>
        <pc:spChg chg="add mod">
          <ac:chgData name="Crilly, Aidan J" userId="361a778c-0adc-4efb-a7e4-cc7f57e4af4c" providerId="ADAL" clId="{0AA338C3-97E6-4417-A432-A8E925F6250D}" dt="2023-12-03T13:27:27.549" v="8350" actId="1076"/>
          <ac:spMkLst>
            <pc:docMk/>
            <pc:sldMk cId="1836012612" sldId="300"/>
            <ac:spMk id="102" creationId="{51DDA3D3-59C4-E4B6-328A-C8C604AA279A}"/>
          </ac:spMkLst>
        </pc:spChg>
        <pc:spChg chg="add mod">
          <ac:chgData name="Crilly, Aidan J" userId="361a778c-0adc-4efb-a7e4-cc7f57e4af4c" providerId="ADAL" clId="{0AA338C3-97E6-4417-A432-A8E925F6250D}" dt="2023-12-03T13:28:20.708" v="8356" actId="1076"/>
          <ac:spMkLst>
            <pc:docMk/>
            <pc:sldMk cId="1836012612" sldId="300"/>
            <ac:spMk id="106" creationId="{78753563-9BAA-1854-22C7-F95BEC00A426}"/>
          </ac:spMkLst>
        </pc:spChg>
        <pc:spChg chg="add mod">
          <ac:chgData name="Crilly, Aidan J" userId="361a778c-0adc-4efb-a7e4-cc7f57e4af4c" providerId="ADAL" clId="{0AA338C3-97E6-4417-A432-A8E925F6250D}" dt="2023-12-03T13:36:29.075" v="8476" actId="1076"/>
          <ac:spMkLst>
            <pc:docMk/>
            <pc:sldMk cId="1836012612" sldId="300"/>
            <ac:spMk id="111" creationId="{E1C69A18-4C28-915C-D92D-C15A305D5EFC}"/>
          </ac:spMkLst>
        </pc:spChg>
        <pc:spChg chg="add mod">
          <ac:chgData name="Crilly, Aidan J" userId="361a778c-0adc-4efb-a7e4-cc7f57e4af4c" providerId="ADAL" clId="{0AA338C3-97E6-4417-A432-A8E925F6250D}" dt="2023-12-03T13:29:42.756" v="8374" actId="1076"/>
          <ac:spMkLst>
            <pc:docMk/>
            <pc:sldMk cId="1836012612" sldId="300"/>
            <ac:spMk id="118" creationId="{6A405903-3198-6FCA-761D-CDE7F69CF1D9}"/>
          </ac:spMkLst>
        </pc:spChg>
        <pc:spChg chg="add mod">
          <ac:chgData name="Crilly, Aidan J" userId="361a778c-0adc-4efb-a7e4-cc7f57e4af4c" providerId="ADAL" clId="{0AA338C3-97E6-4417-A432-A8E925F6250D}" dt="2023-12-03T13:36:26.208" v="8475" actId="1035"/>
          <ac:spMkLst>
            <pc:docMk/>
            <pc:sldMk cId="1836012612" sldId="300"/>
            <ac:spMk id="127" creationId="{F245DAD2-0D44-59B1-533E-C341966E9A11}"/>
          </ac:spMkLst>
        </pc:spChg>
        <pc:spChg chg="add mod">
          <ac:chgData name="Crilly, Aidan J" userId="361a778c-0adc-4efb-a7e4-cc7f57e4af4c" providerId="ADAL" clId="{0AA338C3-97E6-4417-A432-A8E925F6250D}" dt="2023-12-03T13:32:07.011" v="8408" actId="20577"/>
          <ac:spMkLst>
            <pc:docMk/>
            <pc:sldMk cId="1836012612" sldId="300"/>
            <ac:spMk id="129" creationId="{AD6A2861-3C11-8918-EA3D-17D6CD532A36}"/>
          </ac:spMkLst>
        </pc:spChg>
        <pc:spChg chg="add mod">
          <ac:chgData name="Crilly, Aidan J" userId="361a778c-0adc-4efb-a7e4-cc7f57e4af4c" providerId="ADAL" clId="{0AA338C3-97E6-4417-A432-A8E925F6250D}" dt="2023-12-03T13:34:21.508" v="8438" actId="404"/>
          <ac:spMkLst>
            <pc:docMk/>
            <pc:sldMk cId="1836012612" sldId="300"/>
            <ac:spMk id="138" creationId="{6C541EFE-4191-3FEA-69FA-559240DBFC0D}"/>
          </ac:spMkLst>
        </pc:spChg>
        <pc:spChg chg="add mod">
          <ac:chgData name="Crilly, Aidan J" userId="361a778c-0adc-4efb-a7e4-cc7f57e4af4c" providerId="ADAL" clId="{0AA338C3-97E6-4417-A432-A8E925F6250D}" dt="2023-12-03T13:34:17.987" v="8436" actId="404"/>
          <ac:spMkLst>
            <pc:docMk/>
            <pc:sldMk cId="1836012612" sldId="300"/>
            <ac:spMk id="139" creationId="{7DEDADDD-E4B9-3224-4BE4-440E59BC1439}"/>
          </ac:spMkLst>
        </pc:spChg>
        <pc:spChg chg="add mod">
          <ac:chgData name="Crilly, Aidan J" userId="361a778c-0adc-4efb-a7e4-cc7f57e4af4c" providerId="ADAL" clId="{0AA338C3-97E6-4417-A432-A8E925F6250D}" dt="2023-12-03T13:33:38.291" v="8429" actId="1076"/>
          <ac:spMkLst>
            <pc:docMk/>
            <pc:sldMk cId="1836012612" sldId="300"/>
            <ac:spMk id="148" creationId="{07F9A671-802A-9AE9-7529-5141AB5B3EE0}"/>
          </ac:spMkLst>
        </pc:spChg>
        <pc:spChg chg="add mod">
          <ac:chgData name="Crilly, Aidan J" userId="361a778c-0adc-4efb-a7e4-cc7f57e4af4c" providerId="ADAL" clId="{0AA338C3-97E6-4417-A432-A8E925F6250D}" dt="2023-12-03T13:35:09.051" v="8444" actId="1076"/>
          <ac:spMkLst>
            <pc:docMk/>
            <pc:sldMk cId="1836012612" sldId="300"/>
            <ac:spMk id="153" creationId="{50094303-3D41-E15D-DF29-082C60024CC4}"/>
          </ac:spMkLst>
        </pc:spChg>
        <pc:spChg chg="add mod">
          <ac:chgData name="Crilly, Aidan J" userId="361a778c-0adc-4efb-a7e4-cc7f57e4af4c" providerId="ADAL" clId="{0AA338C3-97E6-4417-A432-A8E925F6250D}" dt="2023-12-03T13:36:01.763" v="8452" actId="14100"/>
          <ac:spMkLst>
            <pc:docMk/>
            <pc:sldMk cId="1836012612" sldId="300"/>
            <ac:spMk id="157" creationId="{4E466A35-437A-CBEA-D70B-09582237D171}"/>
          </ac:spMkLst>
        </pc:spChg>
        <pc:spChg chg="add mod">
          <ac:chgData name="Crilly, Aidan J" userId="361a778c-0adc-4efb-a7e4-cc7f57e4af4c" providerId="ADAL" clId="{0AA338C3-97E6-4417-A432-A8E925F6250D}" dt="2023-12-03T13:36:12.541" v="8456" actId="1036"/>
          <ac:spMkLst>
            <pc:docMk/>
            <pc:sldMk cId="1836012612" sldId="300"/>
            <ac:spMk id="158" creationId="{A3E1FF2B-4DE8-4BCC-2040-B35562810AF1}"/>
          </ac:spMkLst>
        </pc:sp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7" creationId="{BBF74AF4-630A-ADD3-9C4C-BEE4AB790DEE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8" creationId="{36C79F69-CE16-2EE6-8E02-BD480B02E30D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9" creationId="{C449C3F0-A8E7-9AA9-2789-46CE405CA798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13" creationId="{69434624-287A-F244-F12B-690215BB753C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14" creationId="{90FB5428-FC81-E3FD-32AF-1E594B3B3EF3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23" creationId="{1EEB323C-F0EB-DC61-879F-39A82F959757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24" creationId="{C06954B4-163E-31F1-980F-65B6B05DFBDD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25" creationId="{0EE58B13-34C9-1638-1096-09CFDB57A53A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26" creationId="{57549F1B-C3D3-B245-C80D-B703BEC0C075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27" creationId="{A1466D65-F3E0-32CE-C6D7-7B2E9D931914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28" creationId="{8143A870-B8CD-681C-09E5-85B7C1FE1A6E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29" creationId="{97BE4F3A-6546-50B9-CC59-9AE1108FE41F}"/>
          </ac:cxnSpMkLst>
        </pc:cxnChg>
        <pc:cxnChg chg="add del mod">
          <ac:chgData name="Crilly, Aidan J" userId="361a778c-0adc-4efb-a7e4-cc7f57e4af4c" providerId="ADAL" clId="{0AA338C3-97E6-4417-A432-A8E925F6250D}" dt="2023-12-03T13:23:50.612" v="8268" actId="1076"/>
          <ac:cxnSpMkLst>
            <pc:docMk/>
            <pc:sldMk cId="1836012612" sldId="300"/>
            <ac:cxnSpMk id="34" creationId="{CAE06E6B-B14A-F307-7DB5-21B9E1A095D4}"/>
          </ac:cxnSpMkLst>
        </pc:cxnChg>
        <pc:cxnChg chg="add mod">
          <ac:chgData name="Crilly, Aidan J" userId="361a778c-0adc-4efb-a7e4-cc7f57e4af4c" providerId="ADAL" clId="{0AA338C3-97E6-4417-A432-A8E925F6250D}" dt="2023-12-03T13:20:08.578" v="8245" actId="692"/>
          <ac:cxnSpMkLst>
            <pc:docMk/>
            <pc:sldMk cId="1836012612" sldId="300"/>
            <ac:cxnSpMk id="45" creationId="{4191751B-1F2A-DF4C-6C4E-85FE1F41CB73}"/>
          </ac:cxnSpMkLst>
        </pc:cxnChg>
        <pc:cxnChg chg="add del mod">
          <ac:chgData name="Crilly, Aidan J" userId="361a778c-0adc-4efb-a7e4-cc7f57e4af4c" providerId="ADAL" clId="{0AA338C3-97E6-4417-A432-A8E925F6250D}" dt="2023-12-03T13:23:42.028" v="8264" actId="478"/>
          <ac:cxnSpMkLst>
            <pc:docMk/>
            <pc:sldMk cId="1836012612" sldId="300"/>
            <ac:cxnSpMk id="52" creationId="{2417F15B-3F52-2C85-9036-09DE8A9E674C}"/>
          </ac:cxnSpMkLst>
        </pc:cxnChg>
        <pc:cxnChg chg="add del mod">
          <ac:chgData name="Crilly, Aidan J" userId="361a778c-0adc-4efb-a7e4-cc7f57e4af4c" providerId="ADAL" clId="{0AA338C3-97E6-4417-A432-A8E925F6250D}" dt="2023-12-03T13:23:42.028" v="8264" actId="478"/>
          <ac:cxnSpMkLst>
            <pc:docMk/>
            <pc:sldMk cId="1836012612" sldId="300"/>
            <ac:cxnSpMk id="53" creationId="{EBFBDA95-488F-8DFD-30A6-7FDFA86DB3D4}"/>
          </ac:cxnSpMkLst>
        </pc:cxnChg>
        <pc:cxnChg chg="add del mod">
          <ac:chgData name="Crilly, Aidan J" userId="361a778c-0adc-4efb-a7e4-cc7f57e4af4c" providerId="ADAL" clId="{0AA338C3-97E6-4417-A432-A8E925F6250D}" dt="2023-12-03T13:23:42.028" v="8264" actId="478"/>
          <ac:cxnSpMkLst>
            <pc:docMk/>
            <pc:sldMk cId="1836012612" sldId="300"/>
            <ac:cxnSpMk id="54" creationId="{AC8649F1-5946-8A89-34B7-A6BF914AD7DD}"/>
          </ac:cxnSpMkLst>
        </pc:cxnChg>
        <pc:cxnChg chg="add del mod">
          <ac:chgData name="Crilly, Aidan J" userId="361a778c-0adc-4efb-a7e4-cc7f57e4af4c" providerId="ADAL" clId="{0AA338C3-97E6-4417-A432-A8E925F6250D}" dt="2023-12-03T13:26:19.727" v="8318" actId="478"/>
          <ac:cxnSpMkLst>
            <pc:docMk/>
            <pc:sldMk cId="1836012612" sldId="300"/>
            <ac:cxnSpMk id="58" creationId="{279CD369-9608-9284-FBED-5266546C7335}"/>
          </ac:cxnSpMkLst>
        </pc:cxnChg>
        <pc:cxnChg chg="add del mod">
          <ac:chgData name="Crilly, Aidan J" userId="361a778c-0adc-4efb-a7e4-cc7f57e4af4c" providerId="ADAL" clId="{0AA338C3-97E6-4417-A432-A8E925F6250D}" dt="2023-12-03T13:26:15.560" v="8313" actId="478"/>
          <ac:cxnSpMkLst>
            <pc:docMk/>
            <pc:sldMk cId="1836012612" sldId="300"/>
            <ac:cxnSpMk id="59" creationId="{1E86950D-8A9B-95BF-5116-E15CA23867F8}"/>
          </ac:cxnSpMkLst>
        </pc:cxnChg>
        <pc:cxnChg chg="add del mod">
          <ac:chgData name="Crilly, Aidan J" userId="361a778c-0adc-4efb-a7e4-cc7f57e4af4c" providerId="ADAL" clId="{0AA338C3-97E6-4417-A432-A8E925F6250D}" dt="2023-12-03T13:26:17.983" v="8316" actId="478"/>
          <ac:cxnSpMkLst>
            <pc:docMk/>
            <pc:sldMk cId="1836012612" sldId="300"/>
            <ac:cxnSpMk id="66" creationId="{F3139361-C2E7-C8B5-E508-0C08B51CBA87}"/>
          </ac:cxnSpMkLst>
        </pc:cxnChg>
        <pc:cxnChg chg="add del mod">
          <ac:chgData name="Crilly, Aidan J" userId="361a778c-0adc-4efb-a7e4-cc7f57e4af4c" providerId="ADAL" clId="{0AA338C3-97E6-4417-A432-A8E925F6250D}" dt="2023-12-03T13:26:16.992" v="8315" actId="478"/>
          <ac:cxnSpMkLst>
            <pc:docMk/>
            <pc:sldMk cId="1836012612" sldId="300"/>
            <ac:cxnSpMk id="67" creationId="{124851F4-EDA6-062B-EE43-32BE8A1E7CFB}"/>
          </ac:cxnSpMkLst>
        </pc:cxnChg>
        <pc:cxnChg chg="add del mod">
          <ac:chgData name="Crilly, Aidan J" userId="361a778c-0adc-4efb-a7e4-cc7f57e4af4c" providerId="ADAL" clId="{0AA338C3-97E6-4417-A432-A8E925F6250D}" dt="2023-12-03T13:26:18.755" v="8317" actId="478"/>
          <ac:cxnSpMkLst>
            <pc:docMk/>
            <pc:sldMk cId="1836012612" sldId="300"/>
            <ac:cxnSpMk id="68" creationId="{53C143EC-11B0-5F70-4C1B-D19E129044D3}"/>
          </ac:cxnSpMkLst>
        </pc:cxnChg>
        <pc:cxnChg chg="add del mod">
          <ac:chgData name="Crilly, Aidan J" userId="361a778c-0adc-4efb-a7e4-cc7f57e4af4c" providerId="ADAL" clId="{0AA338C3-97E6-4417-A432-A8E925F6250D}" dt="2023-12-03T13:26:16.336" v="8314" actId="478"/>
          <ac:cxnSpMkLst>
            <pc:docMk/>
            <pc:sldMk cId="1836012612" sldId="300"/>
            <ac:cxnSpMk id="69" creationId="{FF5635F8-85FF-F7D3-7BF4-74D3C5B7982C}"/>
          </ac:cxnSpMkLst>
        </pc:cxnChg>
        <pc:cxnChg chg="add mod">
          <ac:chgData name="Crilly, Aidan J" userId="361a778c-0adc-4efb-a7e4-cc7f57e4af4c" providerId="ADAL" clId="{0AA338C3-97E6-4417-A432-A8E925F6250D}" dt="2023-12-03T13:26:06.731" v="8312" actId="1076"/>
          <ac:cxnSpMkLst>
            <pc:docMk/>
            <pc:sldMk cId="1836012612" sldId="300"/>
            <ac:cxnSpMk id="76" creationId="{18CF2D5D-294E-6CCF-58B2-C78C945110CD}"/>
          </ac:cxnSpMkLst>
        </pc:cxnChg>
        <pc:cxnChg chg="add mod">
          <ac:chgData name="Crilly, Aidan J" userId="361a778c-0adc-4efb-a7e4-cc7f57e4af4c" providerId="ADAL" clId="{0AA338C3-97E6-4417-A432-A8E925F6250D}" dt="2023-12-03T13:26:25.172" v="8321" actId="14100"/>
          <ac:cxnSpMkLst>
            <pc:docMk/>
            <pc:sldMk cId="1836012612" sldId="300"/>
            <ac:cxnSpMk id="79" creationId="{702515E3-675E-7170-C5B1-A9AC98D1AA71}"/>
          </ac:cxnSpMkLst>
        </pc:cxnChg>
        <pc:cxnChg chg="add mod">
          <ac:chgData name="Crilly, Aidan J" userId="361a778c-0adc-4efb-a7e4-cc7f57e4af4c" providerId="ADAL" clId="{0AA338C3-97E6-4417-A432-A8E925F6250D}" dt="2023-12-03T13:26:30.084" v="8324" actId="14100"/>
          <ac:cxnSpMkLst>
            <pc:docMk/>
            <pc:sldMk cId="1836012612" sldId="300"/>
            <ac:cxnSpMk id="81" creationId="{C8AEC7A4-C03C-8501-6A2C-8DEC8B476255}"/>
          </ac:cxnSpMkLst>
        </pc:cxnChg>
        <pc:cxnChg chg="add mod">
          <ac:chgData name="Crilly, Aidan J" userId="361a778c-0adc-4efb-a7e4-cc7f57e4af4c" providerId="ADAL" clId="{0AA338C3-97E6-4417-A432-A8E925F6250D}" dt="2023-12-03T13:26:39.852" v="8328" actId="14100"/>
          <ac:cxnSpMkLst>
            <pc:docMk/>
            <pc:sldMk cId="1836012612" sldId="300"/>
            <ac:cxnSpMk id="83" creationId="{8FD1B87F-1D86-5EA8-530A-03A1572EE967}"/>
          </ac:cxnSpMkLst>
        </pc:cxnChg>
        <pc:cxnChg chg="add mod">
          <ac:chgData name="Crilly, Aidan J" userId="361a778c-0adc-4efb-a7e4-cc7f57e4af4c" providerId="ADAL" clId="{0AA338C3-97E6-4417-A432-A8E925F6250D}" dt="2023-12-03T13:33:08.771" v="8419" actId="14100"/>
          <ac:cxnSpMkLst>
            <pc:docMk/>
            <pc:sldMk cId="1836012612" sldId="300"/>
            <ac:cxnSpMk id="86" creationId="{EBD16399-2A01-B6CC-866C-646E689951E4}"/>
          </ac:cxnSpMkLst>
        </pc:cxnChg>
        <pc:cxnChg chg="add mod">
          <ac:chgData name="Crilly, Aidan J" userId="361a778c-0adc-4efb-a7e4-cc7f57e4af4c" providerId="ADAL" clId="{0AA338C3-97E6-4417-A432-A8E925F6250D}" dt="2023-12-03T13:26:56.195" v="8334" actId="14100"/>
          <ac:cxnSpMkLst>
            <pc:docMk/>
            <pc:sldMk cId="1836012612" sldId="300"/>
            <ac:cxnSpMk id="89" creationId="{77F5FCBA-20DF-E2C3-6DEE-4A77204EEBF8}"/>
          </ac:cxnSpMkLst>
        </pc:cxnChg>
        <pc:cxnChg chg="add mod">
          <ac:chgData name="Crilly, Aidan J" userId="361a778c-0adc-4efb-a7e4-cc7f57e4af4c" providerId="ADAL" clId="{0AA338C3-97E6-4417-A432-A8E925F6250D}" dt="2023-12-03T13:36:26.208" v="8475" actId="1035"/>
          <ac:cxnSpMkLst>
            <pc:docMk/>
            <pc:sldMk cId="1836012612" sldId="300"/>
            <ac:cxnSpMk id="92" creationId="{23BF2513-EAD8-847F-7A7A-6669C155F7F2}"/>
          </ac:cxnSpMkLst>
        </pc:cxnChg>
        <pc:cxnChg chg="add mod">
          <ac:chgData name="Crilly, Aidan J" userId="361a778c-0adc-4efb-a7e4-cc7f57e4af4c" providerId="ADAL" clId="{0AA338C3-97E6-4417-A432-A8E925F6250D}" dt="2023-12-03T13:36:26.208" v="8475" actId="1035"/>
          <ac:cxnSpMkLst>
            <pc:docMk/>
            <pc:sldMk cId="1836012612" sldId="300"/>
            <ac:cxnSpMk id="95" creationId="{5406E2FB-3C22-16ED-63EF-32A2550C51A3}"/>
          </ac:cxnSpMkLst>
        </pc:cxnChg>
        <pc:cxnChg chg="add mod">
          <ac:chgData name="Crilly, Aidan J" userId="361a778c-0adc-4efb-a7e4-cc7f57e4af4c" providerId="ADAL" clId="{0AA338C3-97E6-4417-A432-A8E925F6250D}" dt="2023-12-03T13:34:10.436" v="8434" actId="14100"/>
          <ac:cxnSpMkLst>
            <pc:docMk/>
            <pc:sldMk cId="1836012612" sldId="300"/>
            <ac:cxnSpMk id="98" creationId="{598FE334-133B-CC24-58E1-B83A291FF49B}"/>
          </ac:cxnSpMkLst>
        </pc:cxnChg>
        <pc:cxnChg chg="add mod">
          <ac:chgData name="Crilly, Aidan J" userId="361a778c-0adc-4efb-a7e4-cc7f57e4af4c" providerId="ADAL" clId="{0AA338C3-97E6-4417-A432-A8E925F6250D}" dt="2023-12-03T13:28:16.300" v="8354" actId="14100"/>
          <ac:cxnSpMkLst>
            <pc:docMk/>
            <pc:sldMk cId="1836012612" sldId="300"/>
            <ac:cxnSpMk id="103" creationId="{208C3A95-0D67-A598-F662-9626E5026CFA}"/>
          </ac:cxnSpMkLst>
        </pc:cxnChg>
        <pc:cxnChg chg="add mod">
          <ac:chgData name="Crilly, Aidan J" userId="361a778c-0adc-4efb-a7e4-cc7f57e4af4c" providerId="ADAL" clId="{0AA338C3-97E6-4417-A432-A8E925F6250D}" dt="2023-12-03T13:36:26.208" v="8475" actId="1035"/>
          <ac:cxnSpMkLst>
            <pc:docMk/>
            <pc:sldMk cId="1836012612" sldId="300"/>
            <ac:cxnSpMk id="107" creationId="{BA4EC02A-3774-4776-8BEF-4B6A1F83A0A7}"/>
          </ac:cxnSpMkLst>
        </pc:cxnChg>
        <pc:cxnChg chg="add mod">
          <ac:chgData name="Crilly, Aidan J" userId="361a778c-0adc-4efb-a7e4-cc7f57e4af4c" providerId="ADAL" clId="{0AA338C3-97E6-4417-A432-A8E925F6250D}" dt="2023-12-03T13:29:36.235" v="8372" actId="14100"/>
          <ac:cxnSpMkLst>
            <pc:docMk/>
            <pc:sldMk cId="1836012612" sldId="300"/>
            <ac:cxnSpMk id="115" creationId="{F651857F-D5EF-AEF0-37FB-3E1945A305EA}"/>
          </ac:cxnSpMkLst>
        </pc:cxnChg>
        <pc:cxnChg chg="add mod">
          <ac:chgData name="Crilly, Aidan J" userId="361a778c-0adc-4efb-a7e4-cc7f57e4af4c" providerId="ADAL" clId="{0AA338C3-97E6-4417-A432-A8E925F6250D}" dt="2023-12-03T13:31:25.691" v="8390" actId="14100"/>
          <ac:cxnSpMkLst>
            <pc:docMk/>
            <pc:sldMk cId="1836012612" sldId="300"/>
            <ac:cxnSpMk id="119" creationId="{5B23F63E-D135-57D1-D56D-DE6D8CE05C91}"/>
          </ac:cxnSpMkLst>
        </pc:cxnChg>
        <pc:cxnChg chg="add del mod">
          <ac:chgData name="Crilly, Aidan J" userId="361a778c-0adc-4efb-a7e4-cc7f57e4af4c" providerId="ADAL" clId="{0AA338C3-97E6-4417-A432-A8E925F6250D}" dt="2023-12-03T13:31:11.463" v="8386" actId="478"/>
          <ac:cxnSpMkLst>
            <pc:docMk/>
            <pc:sldMk cId="1836012612" sldId="300"/>
            <ac:cxnSpMk id="124" creationId="{AE725926-54F6-19FF-A003-E27EC5C978C7}"/>
          </ac:cxnSpMkLst>
        </pc:cxnChg>
        <pc:cxnChg chg="add mod">
          <ac:chgData name="Crilly, Aidan J" userId="361a778c-0adc-4efb-a7e4-cc7f57e4af4c" providerId="ADAL" clId="{0AA338C3-97E6-4417-A432-A8E925F6250D}" dt="2023-12-03T13:36:26.208" v="8475" actId="1035"/>
          <ac:cxnSpMkLst>
            <pc:docMk/>
            <pc:sldMk cId="1836012612" sldId="300"/>
            <ac:cxnSpMk id="131" creationId="{C4C8340A-4ED2-F888-7A5B-F9388E40AABD}"/>
          </ac:cxnSpMkLst>
        </pc:cxnChg>
        <pc:cxnChg chg="add mod">
          <ac:chgData name="Crilly, Aidan J" userId="361a778c-0adc-4efb-a7e4-cc7f57e4af4c" providerId="ADAL" clId="{0AA338C3-97E6-4417-A432-A8E925F6250D}" dt="2023-12-03T13:33:20.555" v="8424" actId="14100"/>
          <ac:cxnSpMkLst>
            <pc:docMk/>
            <pc:sldMk cId="1836012612" sldId="300"/>
            <ac:cxnSpMk id="142" creationId="{8B81924A-2405-A13D-8CB3-2EE2BFBAC476}"/>
          </ac:cxnSpMkLst>
        </pc:cxnChg>
        <pc:cxnChg chg="add mod">
          <ac:chgData name="Crilly, Aidan J" userId="361a778c-0adc-4efb-a7e4-cc7f57e4af4c" providerId="ADAL" clId="{0AA338C3-97E6-4417-A432-A8E925F6250D}" dt="2023-12-03T13:33:29.748" v="8427" actId="14100"/>
          <ac:cxnSpMkLst>
            <pc:docMk/>
            <pc:sldMk cId="1836012612" sldId="300"/>
            <ac:cxnSpMk id="145" creationId="{1F96F079-9FE5-3481-4B1F-7EBCB8F61584}"/>
          </ac:cxnSpMkLst>
        </pc:cxnChg>
        <pc:cxnChg chg="add mod">
          <ac:chgData name="Crilly, Aidan J" userId="361a778c-0adc-4efb-a7e4-cc7f57e4af4c" providerId="ADAL" clId="{0AA338C3-97E6-4417-A432-A8E925F6250D}" dt="2023-12-03T13:34:59.732" v="8441" actId="14100"/>
          <ac:cxnSpMkLst>
            <pc:docMk/>
            <pc:sldMk cId="1836012612" sldId="300"/>
            <ac:cxnSpMk id="150" creationId="{BE81FCA5-9936-2CDE-9292-9A6372187211}"/>
          </ac:cxnSpMkLst>
        </pc:cxnChg>
        <pc:cxnChg chg="add del mod">
          <ac:chgData name="Crilly, Aidan J" userId="361a778c-0adc-4efb-a7e4-cc7f57e4af4c" providerId="ADAL" clId="{0AA338C3-97E6-4417-A432-A8E925F6250D}" dt="2023-12-03T13:35:39.167" v="8448" actId="478"/>
          <ac:cxnSpMkLst>
            <pc:docMk/>
            <pc:sldMk cId="1836012612" sldId="300"/>
            <ac:cxnSpMk id="154" creationId="{B956AF39-193D-878A-118B-D85E4BD5AD73}"/>
          </ac:cxnSpMkLst>
        </pc:cxnChg>
      </pc:sldChg>
      <pc:sldChg chg="addSp modSp mod">
        <pc:chgData name="Crilly, Aidan J" userId="361a778c-0adc-4efb-a7e4-cc7f57e4af4c" providerId="ADAL" clId="{0AA338C3-97E6-4417-A432-A8E925F6250D}" dt="2023-11-23T11:36:30.260" v="2733" actId="20577"/>
        <pc:sldMkLst>
          <pc:docMk/>
          <pc:sldMk cId="1839835521" sldId="301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839835521" sldId="301"/>
            <ac:spMk id="2" creationId="{09108B1C-E7E7-C34F-E562-BAC3151FEDDA}"/>
          </ac:spMkLst>
        </pc:spChg>
        <pc:spChg chg="mod">
          <ac:chgData name="Crilly, Aidan J" userId="361a778c-0adc-4efb-a7e4-cc7f57e4af4c" providerId="ADAL" clId="{0AA338C3-97E6-4417-A432-A8E925F6250D}" dt="2023-11-23T11:36:30.260" v="2733" actId="20577"/>
          <ac:spMkLst>
            <pc:docMk/>
            <pc:sldMk cId="1839835521" sldId="301"/>
            <ac:spMk id="3" creationId="{E37A3537-DA4A-4B9F-D97F-A23CDF550CD8}"/>
          </ac:spMkLst>
        </pc:spChg>
        <pc:spChg chg="add mod">
          <ac:chgData name="Crilly, Aidan J" userId="361a778c-0adc-4efb-a7e4-cc7f57e4af4c" providerId="ADAL" clId="{0AA338C3-97E6-4417-A432-A8E925F6250D}" dt="2023-11-23T11:34:33.197" v="2698" actId="122"/>
          <ac:spMkLst>
            <pc:docMk/>
            <pc:sldMk cId="1839835521" sldId="301"/>
            <ac:spMk id="4" creationId="{890DE2D6-86BD-671E-F6D2-85DBF495F220}"/>
          </ac:spMkLst>
        </pc:spChg>
        <pc:spChg chg="add mod">
          <ac:chgData name="Crilly, Aidan J" userId="361a778c-0adc-4efb-a7e4-cc7f57e4af4c" providerId="ADAL" clId="{0AA338C3-97E6-4417-A432-A8E925F6250D}" dt="2023-11-23T11:35:57.157" v="2725" actId="1076"/>
          <ac:spMkLst>
            <pc:docMk/>
            <pc:sldMk cId="1839835521" sldId="301"/>
            <ac:spMk id="5" creationId="{3C9DE892-5D03-FB2C-CD07-9CA82BD3DF40}"/>
          </ac:spMkLst>
        </pc:spChg>
        <pc:picChg chg="add mod">
          <ac:chgData name="Crilly, Aidan J" userId="361a778c-0adc-4efb-a7e4-cc7f57e4af4c" providerId="ADAL" clId="{0AA338C3-97E6-4417-A432-A8E925F6250D}" dt="2023-11-23T11:34:20.772" v="2674" actId="1076"/>
          <ac:picMkLst>
            <pc:docMk/>
            <pc:sldMk cId="1839835521" sldId="301"/>
            <ac:picMk id="1026" creationId="{FD0148CA-4DF1-B696-769D-AAEBA1E0370E}"/>
          </ac:picMkLst>
        </pc:picChg>
        <pc:picChg chg="add mod">
          <ac:chgData name="Crilly, Aidan J" userId="361a778c-0adc-4efb-a7e4-cc7f57e4af4c" providerId="ADAL" clId="{0AA338C3-97E6-4417-A432-A8E925F6250D}" dt="2023-11-23T11:35:53.332" v="2724" actId="14100"/>
          <ac:picMkLst>
            <pc:docMk/>
            <pc:sldMk cId="1839835521" sldId="301"/>
            <ac:picMk id="1028" creationId="{39D1CEC6-E722-0AA8-BE03-AD96840B1F77}"/>
          </ac:picMkLst>
        </pc:picChg>
      </pc:sldChg>
      <pc:sldChg chg="modSp mod">
        <pc:chgData name="Crilly, Aidan J" userId="361a778c-0adc-4efb-a7e4-cc7f57e4af4c" providerId="ADAL" clId="{0AA338C3-97E6-4417-A432-A8E925F6250D}" dt="2023-11-23T12:45:39.569" v="3484" actId="20577"/>
        <pc:sldMkLst>
          <pc:docMk/>
          <pc:sldMk cId="3090491849" sldId="302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090491849" sldId="302"/>
            <ac:spMk id="2" creationId="{7E640700-D556-0EA5-17EC-C32C6664FD43}"/>
          </ac:spMkLst>
        </pc:spChg>
        <pc:spChg chg="mod">
          <ac:chgData name="Crilly, Aidan J" userId="361a778c-0adc-4efb-a7e4-cc7f57e4af4c" providerId="ADAL" clId="{0AA338C3-97E6-4417-A432-A8E925F6250D}" dt="2023-11-23T12:45:39.569" v="3484" actId="20577"/>
          <ac:spMkLst>
            <pc:docMk/>
            <pc:sldMk cId="3090491849" sldId="302"/>
            <ac:spMk id="3" creationId="{FB0F2C9B-8A26-578F-93CB-FD000D0460A6}"/>
          </ac:spMkLst>
        </pc:spChg>
      </pc:sldChg>
      <pc:sldChg chg="addSp modSp mod ord">
        <pc:chgData name="Crilly, Aidan J" userId="361a778c-0adc-4efb-a7e4-cc7f57e4af4c" providerId="ADAL" clId="{0AA338C3-97E6-4417-A432-A8E925F6250D}" dt="2023-12-03T14:42:39.154" v="10180"/>
        <pc:sldMkLst>
          <pc:docMk/>
          <pc:sldMk cId="3396791732" sldId="303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396791732" sldId="303"/>
            <ac:spMk id="2" creationId="{D6B5EBE6-41EE-D981-2332-72FC1438E2F4}"/>
          </ac:spMkLst>
        </pc:spChg>
        <pc:spChg chg="mod">
          <ac:chgData name="Crilly, Aidan J" userId="361a778c-0adc-4efb-a7e4-cc7f57e4af4c" providerId="ADAL" clId="{0AA338C3-97E6-4417-A432-A8E925F6250D}" dt="2023-11-25T14:09:57.213" v="5814" actId="20577"/>
          <ac:spMkLst>
            <pc:docMk/>
            <pc:sldMk cId="3396791732" sldId="303"/>
            <ac:spMk id="3" creationId="{51C04461-E2E3-6974-0255-51485F4C98BA}"/>
          </ac:spMkLst>
        </pc:spChg>
        <pc:spChg chg="add mod">
          <ac:chgData name="Crilly, Aidan J" userId="361a778c-0adc-4efb-a7e4-cc7f57e4af4c" providerId="ADAL" clId="{0AA338C3-97E6-4417-A432-A8E925F6250D}" dt="2023-11-25T14:09:14.877" v="5739" actId="122"/>
          <ac:spMkLst>
            <pc:docMk/>
            <pc:sldMk cId="3396791732" sldId="303"/>
            <ac:spMk id="5" creationId="{1EA1DF58-7191-4497-230E-485DBE34AD25}"/>
          </ac:spMkLst>
        </pc:spChg>
        <pc:spChg chg="add mod">
          <ac:chgData name="Crilly, Aidan J" userId="361a778c-0adc-4efb-a7e4-cc7f57e4af4c" providerId="ADAL" clId="{0AA338C3-97E6-4417-A432-A8E925F6250D}" dt="2023-11-25T14:09:17.813" v="5740" actId="122"/>
          <ac:spMkLst>
            <pc:docMk/>
            <pc:sldMk cId="3396791732" sldId="303"/>
            <ac:spMk id="6" creationId="{983B9071-0688-2DC2-921E-622B64DB9463}"/>
          </ac:spMkLst>
        </pc:spChg>
        <pc:cxnChg chg="add mod">
          <ac:chgData name="Crilly, Aidan J" userId="361a778c-0adc-4efb-a7e4-cc7f57e4af4c" providerId="ADAL" clId="{0AA338C3-97E6-4417-A432-A8E925F6250D}" dt="2023-11-25T14:09:11.480" v="5738" actId="692"/>
          <ac:cxnSpMkLst>
            <pc:docMk/>
            <pc:sldMk cId="3396791732" sldId="303"/>
            <ac:cxnSpMk id="8" creationId="{03DB78D3-F028-DB73-C514-7BFC3F643FF4}"/>
          </ac:cxnSpMkLst>
        </pc:cxnChg>
        <pc:cxnChg chg="add mod">
          <ac:chgData name="Crilly, Aidan J" userId="361a778c-0adc-4efb-a7e4-cc7f57e4af4c" providerId="ADAL" clId="{0AA338C3-97E6-4417-A432-A8E925F6250D}" dt="2023-11-25T14:09:24.668" v="5743" actId="14100"/>
          <ac:cxnSpMkLst>
            <pc:docMk/>
            <pc:sldMk cId="3396791732" sldId="303"/>
            <ac:cxnSpMk id="9" creationId="{BA543EC2-51E7-02DC-FD31-B6572C72C7F2}"/>
          </ac:cxnSpMkLst>
        </pc:cxnChg>
      </pc:sldChg>
      <pc:sldChg chg="addSp delSp modSp mod ord">
        <pc:chgData name="Crilly, Aidan J" userId="361a778c-0adc-4efb-a7e4-cc7f57e4af4c" providerId="ADAL" clId="{0AA338C3-97E6-4417-A432-A8E925F6250D}" dt="2023-12-03T14:42:39.154" v="10180"/>
        <pc:sldMkLst>
          <pc:docMk/>
          <pc:sldMk cId="656003035" sldId="304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656003035" sldId="304"/>
            <ac:spMk id="2" creationId="{D6B5EBE6-41EE-D981-2332-72FC1438E2F4}"/>
          </ac:spMkLst>
        </pc:spChg>
        <pc:spChg chg="mod">
          <ac:chgData name="Crilly, Aidan J" userId="361a778c-0adc-4efb-a7e4-cc7f57e4af4c" providerId="ADAL" clId="{0AA338C3-97E6-4417-A432-A8E925F6250D}" dt="2023-11-25T16:09:43.145" v="6643" actId="15"/>
          <ac:spMkLst>
            <pc:docMk/>
            <pc:sldMk cId="656003035" sldId="304"/>
            <ac:spMk id="3" creationId="{51C04461-E2E3-6974-0255-51485F4C98BA}"/>
          </ac:spMkLst>
        </pc:spChg>
        <pc:spChg chg="add mod">
          <ac:chgData name="Crilly, Aidan J" userId="361a778c-0adc-4efb-a7e4-cc7f57e4af4c" providerId="ADAL" clId="{0AA338C3-97E6-4417-A432-A8E925F6250D}" dt="2023-11-25T16:02:48.085" v="6515" actId="11529"/>
          <ac:spMkLst>
            <pc:docMk/>
            <pc:sldMk cId="656003035" sldId="304"/>
            <ac:spMk id="5" creationId="{27289DE7-7201-98CE-F7C9-3F27098714DA}"/>
          </ac:spMkLst>
        </pc:spChg>
        <pc:spChg chg="add mod">
          <ac:chgData name="Crilly, Aidan J" userId="361a778c-0adc-4efb-a7e4-cc7f57e4af4c" providerId="ADAL" clId="{0AA338C3-97E6-4417-A432-A8E925F6250D}" dt="2023-11-25T16:04:33.956" v="6642" actId="113"/>
          <ac:spMkLst>
            <pc:docMk/>
            <pc:sldMk cId="656003035" sldId="304"/>
            <ac:spMk id="7" creationId="{7070FE77-024F-6AD9-A5E3-2A2B61A43015}"/>
          </ac:spMkLst>
        </pc:spChg>
        <pc:spChg chg="add mod">
          <ac:chgData name="Crilly, Aidan J" userId="361a778c-0adc-4efb-a7e4-cc7f57e4af4c" providerId="ADAL" clId="{0AA338C3-97E6-4417-A432-A8E925F6250D}" dt="2023-11-25T16:15:49.868" v="6672" actId="1076"/>
          <ac:spMkLst>
            <pc:docMk/>
            <pc:sldMk cId="656003035" sldId="304"/>
            <ac:spMk id="12" creationId="{E8DA9927-9F36-4A7F-F911-F220F1B9F7AD}"/>
          </ac:spMkLst>
        </pc:spChg>
        <pc:spChg chg="add mod">
          <ac:chgData name="Crilly, Aidan J" userId="361a778c-0adc-4efb-a7e4-cc7f57e4af4c" providerId="ADAL" clId="{0AA338C3-97E6-4417-A432-A8E925F6250D}" dt="2023-11-25T16:16:03.532" v="6690" actId="1076"/>
          <ac:spMkLst>
            <pc:docMk/>
            <pc:sldMk cId="656003035" sldId="304"/>
            <ac:spMk id="13" creationId="{CDA6E2C1-FFD8-DCAB-4B69-98F2303EBFC5}"/>
          </ac:spMkLst>
        </pc:spChg>
        <pc:picChg chg="add mod">
          <ac:chgData name="Crilly, Aidan J" userId="361a778c-0adc-4efb-a7e4-cc7f57e4af4c" providerId="ADAL" clId="{0AA338C3-97E6-4417-A432-A8E925F6250D}" dt="2023-11-25T16:02:39.644" v="6514" actId="1076"/>
          <ac:picMkLst>
            <pc:docMk/>
            <pc:sldMk cId="656003035" sldId="304"/>
            <ac:picMk id="4" creationId="{2C46C6D5-2E48-B35E-C7E5-5D65D2468CE0}"/>
          </ac:picMkLst>
        </pc:picChg>
        <pc:picChg chg="add del mod">
          <ac:chgData name="Crilly, Aidan J" userId="361a778c-0adc-4efb-a7e4-cc7f57e4af4c" providerId="ADAL" clId="{0AA338C3-97E6-4417-A432-A8E925F6250D}" dt="2023-11-25T16:12:59.472" v="6647" actId="478"/>
          <ac:picMkLst>
            <pc:docMk/>
            <pc:sldMk cId="656003035" sldId="304"/>
            <ac:picMk id="9" creationId="{C0266125-B6B0-BE0E-B08F-6B50D781B385}"/>
          </ac:picMkLst>
        </pc:picChg>
        <pc:picChg chg="add mod">
          <ac:chgData name="Crilly, Aidan J" userId="361a778c-0adc-4efb-a7e4-cc7f57e4af4c" providerId="ADAL" clId="{0AA338C3-97E6-4417-A432-A8E925F6250D}" dt="2023-11-25T16:16:21.223" v="6693" actId="1035"/>
          <ac:picMkLst>
            <pc:docMk/>
            <pc:sldMk cId="656003035" sldId="304"/>
            <ac:picMk id="11" creationId="{E8EC82F0-C79A-F446-AB98-03BF5027A54D}"/>
          </ac:picMkLst>
        </pc:picChg>
        <pc:picChg chg="add mod">
          <ac:chgData name="Crilly, Aidan J" userId="361a778c-0adc-4efb-a7e4-cc7f57e4af4c" providerId="ADAL" clId="{0AA338C3-97E6-4417-A432-A8E925F6250D}" dt="2023-11-25T16:02:36.676" v="6512" actId="1076"/>
          <ac:picMkLst>
            <pc:docMk/>
            <pc:sldMk cId="656003035" sldId="304"/>
            <ac:picMk id="1026" creationId="{995E6467-8655-DA5E-EE4C-738E76FBE472}"/>
          </ac:picMkLst>
        </pc:picChg>
      </pc:sldChg>
      <pc:sldChg chg="modSp mod">
        <pc:chgData name="Crilly, Aidan J" userId="361a778c-0adc-4efb-a7e4-cc7f57e4af4c" providerId="ADAL" clId="{0AA338C3-97E6-4417-A432-A8E925F6250D}" dt="2023-11-25T14:04:02.567" v="5553" actId="20577"/>
        <pc:sldMkLst>
          <pc:docMk/>
          <pc:sldMk cId="3364111624" sldId="305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364111624" sldId="305"/>
            <ac:spMk id="2" creationId="{D6B5EBE6-41EE-D981-2332-72FC1438E2F4}"/>
          </ac:spMkLst>
        </pc:spChg>
        <pc:spChg chg="mod">
          <ac:chgData name="Crilly, Aidan J" userId="361a778c-0adc-4efb-a7e4-cc7f57e4af4c" providerId="ADAL" clId="{0AA338C3-97E6-4417-A432-A8E925F6250D}" dt="2023-11-25T14:04:02.567" v="5553" actId="20577"/>
          <ac:spMkLst>
            <pc:docMk/>
            <pc:sldMk cId="3364111624" sldId="305"/>
            <ac:spMk id="3" creationId="{51C04461-E2E3-6974-0255-51485F4C98BA}"/>
          </ac:spMkLst>
        </pc:spChg>
      </pc:sldChg>
      <pc:sldChg chg="modSp mod">
        <pc:chgData name="Crilly, Aidan J" userId="361a778c-0adc-4efb-a7e4-cc7f57e4af4c" providerId="ADAL" clId="{0AA338C3-97E6-4417-A432-A8E925F6250D}" dt="2023-11-25T14:02:40.146" v="5479" actId="5793"/>
        <pc:sldMkLst>
          <pc:docMk/>
          <pc:sldMk cId="4272938404" sldId="306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4272938404" sldId="306"/>
            <ac:spMk id="2" creationId="{7E640700-D556-0EA5-17EC-C32C6664FD43}"/>
          </ac:spMkLst>
        </pc:spChg>
        <pc:spChg chg="mod">
          <ac:chgData name="Crilly, Aidan J" userId="361a778c-0adc-4efb-a7e4-cc7f57e4af4c" providerId="ADAL" clId="{0AA338C3-97E6-4417-A432-A8E925F6250D}" dt="2023-11-25T14:02:40.146" v="5479" actId="5793"/>
          <ac:spMkLst>
            <pc:docMk/>
            <pc:sldMk cId="4272938404" sldId="306"/>
            <ac:spMk id="3" creationId="{FB0F2C9B-8A26-578F-93CB-FD000D0460A6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559722134" sldId="307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559722134" sldId="307"/>
            <ac:spMk id="2" creationId="{7EEECEED-C83C-9BB6-F5A7-14E3F9A54778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559722134" sldId="307"/>
            <ac:spMk id="3" creationId="{CAE03DA0-64FF-5BD7-4943-94A8EE81D2C8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002137345" sldId="308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002137345" sldId="308"/>
            <ac:spMk id="2" creationId="{7EEECEED-C83C-9BB6-F5A7-14E3F9A54778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002137345" sldId="308"/>
            <ac:spMk id="3" creationId="{CAE03DA0-64FF-5BD7-4943-94A8EE81D2C8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891468395" sldId="310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891468395" sldId="310"/>
            <ac:spMk id="2" creationId="{607C60ED-BBC6-B6A7-F689-9526311D80D6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891468395" sldId="310"/>
            <ac:spMk id="3" creationId="{52593964-031D-C940-E586-0A810C86DA88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283639755" sldId="311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283639755" sldId="311"/>
            <ac:spMk id="2" creationId="{82EA74A1-21D1-B1D4-B12A-C678E039D9B4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283639755" sldId="311"/>
            <ac:spMk id="3" creationId="{6D34FC24-8EB8-7DB8-66A7-9CD08A1E6A8D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854777201" sldId="312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854777201" sldId="312"/>
            <ac:spMk id="2" creationId="{6D4B9A4E-F819-16D5-BB45-285EFFA9A183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854777201" sldId="312"/>
            <ac:spMk id="3" creationId="{98453784-4D74-182F-78A2-6F777A8C57EF}"/>
          </ac:spMkLst>
        </pc:spChg>
      </pc:sldChg>
      <pc:sldChg chg="modSp del">
        <pc:chgData name="Crilly, Aidan J" userId="361a778c-0adc-4efb-a7e4-cc7f57e4af4c" providerId="ADAL" clId="{0AA338C3-97E6-4417-A432-A8E925F6250D}" dt="2023-12-04T11:35:58.204" v="10185" actId="47"/>
        <pc:sldMkLst>
          <pc:docMk/>
          <pc:sldMk cId="2058908872" sldId="313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058908872" sldId="313"/>
            <ac:spMk id="2" creationId="{8872B2C1-4B87-E626-D102-57379FA73374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890158677" sldId="314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890158677" sldId="314"/>
            <ac:spMk id="2" creationId="{381C7E7A-6F33-A46E-CD2E-5409272EDB70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890158677" sldId="314"/>
            <ac:spMk id="3" creationId="{8DD0D4BB-E37C-20DB-A030-DBF1E0437FCA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94044604" sldId="315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94044604" sldId="315"/>
            <ac:spMk id="2" creationId="{44C72568-C678-B4A2-F422-11DBA91DBC92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94044604" sldId="315"/>
            <ac:spMk id="3" creationId="{2708C914-585A-2EB6-C11B-C25EC3BA3381}"/>
          </ac:spMkLst>
        </pc:spChg>
      </pc:sldChg>
      <pc:sldChg chg="delSp modSp mod setBg">
        <pc:chgData name="Crilly, Aidan J" userId="361a778c-0adc-4efb-a7e4-cc7f57e4af4c" providerId="ADAL" clId="{0AA338C3-97E6-4417-A432-A8E925F6250D}" dt="2023-11-07T10:30:55.557" v="30" actId="20577"/>
        <pc:sldMkLst>
          <pc:docMk/>
          <pc:sldMk cId="675319027" sldId="316"/>
        </pc:sldMkLst>
        <pc:spChg chg="mod">
          <ac:chgData name="Crilly, Aidan J" userId="361a778c-0adc-4efb-a7e4-cc7f57e4af4c" providerId="ADAL" clId="{0AA338C3-97E6-4417-A432-A8E925F6250D}" dt="2023-11-07T10:30:55.557" v="30" actId="20577"/>
          <ac:spMkLst>
            <pc:docMk/>
            <pc:sldMk cId="675319027" sldId="316"/>
            <ac:spMk id="2" creationId="{EC24409F-F063-9104-71D1-801E1A9C164B}"/>
          </ac:spMkLst>
        </pc:spChg>
        <pc:spChg chg="del mod">
          <ac:chgData name="Crilly, Aidan J" userId="361a778c-0adc-4efb-a7e4-cc7f57e4af4c" providerId="ADAL" clId="{0AA338C3-97E6-4417-A432-A8E925F6250D}" dt="2023-11-07T10:30:37.153" v="18" actId="478"/>
          <ac:spMkLst>
            <pc:docMk/>
            <pc:sldMk cId="675319027" sldId="316"/>
            <ac:spMk id="3" creationId="{6222244B-7213-C8DF-E055-343B04C83731}"/>
          </ac:spMkLst>
        </pc:spChg>
      </pc:sldChg>
      <pc:sldChg chg="modSp new mod">
        <pc:chgData name="Crilly, Aidan J" userId="361a778c-0adc-4efb-a7e4-cc7f57e4af4c" providerId="ADAL" clId="{0AA338C3-97E6-4417-A432-A8E925F6250D}" dt="2023-12-03T14:21:59.792" v="9964" actId="20577"/>
        <pc:sldMkLst>
          <pc:docMk/>
          <pc:sldMk cId="457216899" sldId="317"/>
        </pc:sldMkLst>
        <pc:spChg chg="mod">
          <ac:chgData name="Crilly, Aidan J" userId="361a778c-0adc-4efb-a7e4-cc7f57e4af4c" providerId="ADAL" clId="{0AA338C3-97E6-4417-A432-A8E925F6250D}" dt="2023-12-03T14:21:59.792" v="9964" actId="20577"/>
          <ac:spMkLst>
            <pc:docMk/>
            <pc:sldMk cId="457216899" sldId="317"/>
            <ac:spMk id="2" creationId="{20A57BD0-DECF-016B-0C07-61DF97552F91}"/>
          </ac:spMkLst>
        </pc:spChg>
        <pc:spChg chg="mod">
          <ac:chgData name="Crilly, Aidan J" userId="361a778c-0adc-4efb-a7e4-cc7f57e4af4c" providerId="ADAL" clId="{0AA338C3-97E6-4417-A432-A8E925F6250D}" dt="2023-11-23T11:01:16.942" v="1560" actId="20577"/>
          <ac:spMkLst>
            <pc:docMk/>
            <pc:sldMk cId="457216899" sldId="317"/>
            <ac:spMk id="3" creationId="{757E036D-5534-35E0-0ED9-06BA458CD23C}"/>
          </ac:spMkLst>
        </pc:spChg>
      </pc:sldChg>
      <pc:sldChg chg="addSp delSp modSp new mod">
        <pc:chgData name="Crilly, Aidan J" userId="361a778c-0adc-4efb-a7e4-cc7f57e4af4c" providerId="ADAL" clId="{0AA338C3-97E6-4417-A432-A8E925F6250D}" dt="2023-11-07T11:12:00.602" v="454" actId="14100"/>
        <pc:sldMkLst>
          <pc:docMk/>
          <pc:sldMk cId="23700365" sldId="318"/>
        </pc:sldMkLst>
        <pc:spChg chg="mod">
          <ac:chgData name="Crilly, Aidan J" userId="361a778c-0adc-4efb-a7e4-cc7f57e4af4c" providerId="ADAL" clId="{0AA338C3-97E6-4417-A432-A8E925F6250D}" dt="2023-11-07T11:00:21.103" v="136" actId="20577"/>
          <ac:spMkLst>
            <pc:docMk/>
            <pc:sldMk cId="23700365" sldId="318"/>
            <ac:spMk id="2" creationId="{749F880F-2140-50E8-FAD8-A44D4ADF3E6B}"/>
          </ac:spMkLst>
        </pc:spChg>
        <pc:spChg chg="mod">
          <ac:chgData name="Crilly, Aidan J" userId="361a778c-0adc-4efb-a7e4-cc7f57e4af4c" providerId="ADAL" clId="{0AA338C3-97E6-4417-A432-A8E925F6250D}" dt="2023-11-07T11:06:08.787" v="278" actId="1076"/>
          <ac:spMkLst>
            <pc:docMk/>
            <pc:sldMk cId="23700365" sldId="318"/>
            <ac:spMk id="3" creationId="{4155E70F-D7EB-A276-4F4B-ECE894E0AF7B}"/>
          </ac:spMkLst>
        </pc:spChg>
        <pc:spChg chg="add mod">
          <ac:chgData name="Crilly, Aidan J" userId="361a778c-0adc-4efb-a7e4-cc7f57e4af4c" providerId="ADAL" clId="{0AA338C3-97E6-4417-A432-A8E925F6250D}" dt="2023-11-07T11:10:11.843" v="429" actId="1076"/>
          <ac:spMkLst>
            <pc:docMk/>
            <pc:sldMk cId="23700365" sldId="318"/>
            <ac:spMk id="10" creationId="{2F999E9D-E243-2802-A8F2-D6D2A89D88EE}"/>
          </ac:spMkLst>
        </pc:spChg>
        <pc:picChg chg="add mod modCrop">
          <ac:chgData name="Crilly, Aidan J" userId="361a778c-0adc-4efb-a7e4-cc7f57e4af4c" providerId="ADAL" clId="{0AA338C3-97E6-4417-A432-A8E925F6250D}" dt="2023-11-07T11:07:47.138" v="293" actId="1076"/>
          <ac:picMkLst>
            <pc:docMk/>
            <pc:sldMk cId="23700365" sldId="318"/>
            <ac:picMk id="5" creationId="{D0A8FD90-E8C1-9EE8-48B5-150F87410419}"/>
          </ac:picMkLst>
        </pc:picChg>
        <pc:picChg chg="add mod modCrop">
          <ac:chgData name="Crilly, Aidan J" userId="361a778c-0adc-4efb-a7e4-cc7f57e4af4c" providerId="ADAL" clId="{0AA338C3-97E6-4417-A432-A8E925F6250D}" dt="2023-11-07T11:07:44.554" v="292" actId="1076"/>
          <ac:picMkLst>
            <pc:docMk/>
            <pc:sldMk cId="23700365" sldId="318"/>
            <ac:picMk id="7" creationId="{6B03FA2A-2A70-CA12-BF01-005DA3891E22}"/>
          </ac:picMkLst>
        </pc:picChg>
        <pc:picChg chg="add del">
          <ac:chgData name="Crilly, Aidan J" userId="361a778c-0adc-4efb-a7e4-cc7f57e4af4c" providerId="ADAL" clId="{0AA338C3-97E6-4417-A432-A8E925F6250D}" dt="2023-11-07T11:07:31.623" v="288" actId="478"/>
          <ac:picMkLst>
            <pc:docMk/>
            <pc:sldMk cId="23700365" sldId="318"/>
            <ac:picMk id="9" creationId="{4C1EBE60-3D44-835D-0902-410EA6500DBE}"/>
          </ac:picMkLst>
        </pc:picChg>
        <pc:cxnChg chg="add mod">
          <ac:chgData name="Crilly, Aidan J" userId="361a778c-0adc-4efb-a7e4-cc7f57e4af4c" providerId="ADAL" clId="{0AA338C3-97E6-4417-A432-A8E925F6250D}" dt="2023-11-07T11:11:50.114" v="451" actId="14100"/>
          <ac:cxnSpMkLst>
            <pc:docMk/>
            <pc:sldMk cId="23700365" sldId="318"/>
            <ac:cxnSpMk id="12" creationId="{32217AB1-1D64-BF63-AD58-6468109F4EBB}"/>
          </ac:cxnSpMkLst>
        </pc:cxnChg>
        <pc:cxnChg chg="add mod">
          <ac:chgData name="Crilly, Aidan J" userId="361a778c-0adc-4efb-a7e4-cc7f57e4af4c" providerId="ADAL" clId="{0AA338C3-97E6-4417-A432-A8E925F6250D}" dt="2023-11-07T11:11:44.755" v="449" actId="14100"/>
          <ac:cxnSpMkLst>
            <pc:docMk/>
            <pc:sldMk cId="23700365" sldId="318"/>
            <ac:cxnSpMk id="13" creationId="{BDEB7BC1-FF34-869C-01BA-207BB6D6894D}"/>
          </ac:cxnSpMkLst>
        </pc:cxnChg>
        <pc:cxnChg chg="add mod">
          <ac:chgData name="Crilly, Aidan J" userId="361a778c-0adc-4efb-a7e4-cc7f57e4af4c" providerId="ADAL" clId="{0AA338C3-97E6-4417-A432-A8E925F6250D}" dt="2023-11-07T11:12:00.602" v="454" actId="14100"/>
          <ac:cxnSpMkLst>
            <pc:docMk/>
            <pc:sldMk cId="23700365" sldId="318"/>
            <ac:cxnSpMk id="19" creationId="{F0361760-E817-BF14-4C2E-23340FD8CDD6}"/>
          </ac:cxnSpMkLst>
        </pc:cxnChg>
      </pc:sldChg>
      <pc:sldChg chg="addSp delSp modSp new mod">
        <pc:chgData name="Crilly, Aidan J" userId="361a778c-0adc-4efb-a7e4-cc7f57e4af4c" providerId="ADAL" clId="{0AA338C3-97E6-4417-A432-A8E925F6250D}" dt="2023-11-27T11:07:14.246" v="6935" actId="1076"/>
        <pc:sldMkLst>
          <pc:docMk/>
          <pc:sldMk cId="715015795" sldId="319"/>
        </pc:sldMkLst>
        <pc:spChg chg="mod">
          <ac:chgData name="Crilly, Aidan J" userId="361a778c-0adc-4efb-a7e4-cc7f57e4af4c" providerId="ADAL" clId="{0AA338C3-97E6-4417-A432-A8E925F6250D}" dt="2023-11-07T11:00:41.248" v="143" actId="20577"/>
          <ac:spMkLst>
            <pc:docMk/>
            <pc:sldMk cId="715015795" sldId="319"/>
            <ac:spMk id="2" creationId="{E6E836BF-A3D0-F2B9-0BEA-1166094C6B68}"/>
          </ac:spMkLst>
        </pc:spChg>
        <pc:spChg chg="del">
          <ac:chgData name="Crilly, Aidan J" userId="361a778c-0adc-4efb-a7e4-cc7f57e4af4c" providerId="ADAL" clId="{0AA338C3-97E6-4417-A432-A8E925F6250D}" dt="2023-11-27T11:07:04.817" v="6929" actId="478"/>
          <ac:spMkLst>
            <pc:docMk/>
            <pc:sldMk cId="715015795" sldId="319"/>
            <ac:spMk id="3" creationId="{CF28F46F-A346-F803-9293-92A9885E1B2B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4" creationId="{C5522233-BFDC-4AD5-AA50-5F5F69235724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5" creationId="{26FD5A01-C780-AF7B-3555-E3D3D0D47053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6" creationId="{A87DF71D-6F09-93D1-E524-F6372FFDFA89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7" creationId="{51CDD044-3364-7B9D-14D4-9DBA2399D5A7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11" creationId="{930F3159-AFAC-C9D1-81FB-3493ACBE7E54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12" creationId="{88F5750E-8FBD-2155-6AD5-3DE635DA110D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13" creationId="{49BB25A0-A4FD-4C95-12BA-C6D1B9E4B54E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16" creationId="{4E53E778-7412-0299-DA44-009AFB67525E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17" creationId="{29C422FB-8A78-E74F-C0B8-0040A3584850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18" creationId="{996660B7-8D6A-F762-5BB8-41A29CFD698F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19" creationId="{5725B452-9883-434F-C593-C7C35DED9996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20" creationId="{63C0FF09-471D-1BB4-ED2F-D106F0165444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21" creationId="{A813B340-4450-1676-D67A-C784A5A70DF2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22" creationId="{45E8E4D9-DD65-C801-B682-5CF9B117A899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23" creationId="{2D3F3BD6-0813-27A8-8188-BDC66C2361B9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1" creationId="{6E6A7FDC-F460-F1EC-BC42-B6B5D3429996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2" creationId="{00AB6DF3-72AA-B1C0-81AB-91D38AC12D71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3" creationId="{660875CB-E240-7758-231D-555878E1A163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4" creationId="{3707DF0D-4B96-F73C-D207-7856F7447B1A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6" creationId="{9E4310E0-A3E1-E014-A771-3C5A79FB8E2C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7" creationId="{6D649884-C7CC-76B2-B2CE-32F54EE7F692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8" creationId="{A9895F38-E1FE-B2F6-F2B8-838CDC7D8CE9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9" creationId="{5E979701-897E-9218-9CBC-D8A31F929FEB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40" creationId="{A79C00F4-CD7C-123A-5F5B-A0D56CE92283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41" creationId="{F172C52A-FB4D-0237-AED7-94065EC56CE4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42" creationId="{6DE82AC2-F57C-ECB6-E4F3-30BD7220780C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43" creationId="{3AB196C4-1E86-4159-73ED-4D4789A93D77}"/>
          </ac:spMkLst>
        </pc:spChg>
        <pc:spChg chg="add del mod">
          <ac:chgData name="Crilly, Aidan J" userId="361a778c-0adc-4efb-a7e4-cc7f57e4af4c" providerId="ADAL" clId="{0AA338C3-97E6-4417-A432-A8E925F6250D}" dt="2023-11-27T11:07:08.562" v="6931" actId="478"/>
          <ac:spMkLst>
            <pc:docMk/>
            <pc:sldMk cId="715015795" sldId="319"/>
            <ac:spMk id="44" creationId="{358ED94A-BB55-B87B-06F4-4F5C0DF1E090}"/>
          </ac:spMkLst>
        </pc:spChg>
        <pc:picChg chg="add mod">
          <ac:chgData name="Crilly, Aidan J" userId="361a778c-0adc-4efb-a7e4-cc7f57e4af4c" providerId="ADAL" clId="{0AA338C3-97E6-4417-A432-A8E925F6250D}" dt="2023-11-27T11:07:14.246" v="6935" actId="1076"/>
          <ac:picMkLst>
            <pc:docMk/>
            <pc:sldMk cId="715015795" sldId="319"/>
            <ac:picMk id="45" creationId="{76B9AA40-B0F7-AFAA-9A14-36B31D729C99}"/>
          </ac:picMkLst>
        </pc:pic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8" creationId="{D88BD142-B47E-30FA-957D-6138F8F70CB2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9" creationId="{E7F43DA6-BAC3-81AB-8CB4-11907DA338B3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10" creationId="{0A1382A3-02E9-5DE7-FF78-77380F4ADA3C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14" creationId="{31F33F01-C9CE-814A-7B72-3D4B593C729F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15" creationId="{C3F7467F-FDFE-BD65-9B40-E03B547AB950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24" creationId="{FA93BE2F-FCEC-824C-B30D-AF834E126B33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25" creationId="{9228B36A-9FD9-8076-5E76-6A0B87351C61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26" creationId="{FA77D2A9-29D7-4ACE-82CE-83E27FE48F75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27" creationId="{ADD4C98C-DD2D-EBC7-869D-EECC07B2FA14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28" creationId="{01B6C3DB-16D2-28B4-5E9A-7BB6C93AC27C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29" creationId="{F0916EE6-D00A-C846-6A69-DAE6973ACC42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30" creationId="{29D2CF98-A7FE-ECB7-41C6-A5E3AE10378A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35" creationId="{3AD88209-43F1-9F5F-7FED-B0DAB2D80EB5}"/>
          </ac:cxnSpMkLst>
        </pc:cxnChg>
      </pc:sldChg>
      <pc:sldChg chg="addSp modSp new mod">
        <pc:chgData name="Crilly, Aidan J" userId="361a778c-0adc-4efb-a7e4-cc7f57e4af4c" providerId="ADAL" clId="{0AA338C3-97E6-4417-A432-A8E925F6250D}" dt="2023-11-07T14:46:01.149" v="1109" actId="255"/>
        <pc:sldMkLst>
          <pc:docMk/>
          <pc:sldMk cId="87725030" sldId="320"/>
        </pc:sldMkLst>
        <pc:spChg chg="mod">
          <ac:chgData name="Crilly, Aidan J" userId="361a778c-0adc-4efb-a7e4-cc7f57e4af4c" providerId="ADAL" clId="{0AA338C3-97E6-4417-A432-A8E925F6250D}" dt="2023-11-07T11:15:50.822" v="475" actId="20577"/>
          <ac:spMkLst>
            <pc:docMk/>
            <pc:sldMk cId="87725030" sldId="320"/>
            <ac:spMk id="2" creationId="{B7DFED3A-B17C-4CD3-6112-73D9BA86BFCE}"/>
          </ac:spMkLst>
        </pc:spChg>
        <pc:spChg chg="mod">
          <ac:chgData name="Crilly, Aidan J" userId="361a778c-0adc-4efb-a7e4-cc7f57e4af4c" providerId="ADAL" clId="{0AA338C3-97E6-4417-A432-A8E925F6250D}" dt="2023-11-07T14:46:01.149" v="1109" actId="255"/>
          <ac:spMkLst>
            <pc:docMk/>
            <pc:sldMk cId="87725030" sldId="320"/>
            <ac:spMk id="3" creationId="{870A5E96-FB6D-B5D4-0E67-E7D2A3948122}"/>
          </ac:spMkLst>
        </pc:spChg>
        <pc:picChg chg="add mod">
          <ac:chgData name="Crilly, Aidan J" userId="361a778c-0adc-4efb-a7e4-cc7f57e4af4c" providerId="ADAL" clId="{0AA338C3-97E6-4417-A432-A8E925F6250D}" dt="2023-11-07T11:22:53.234" v="611" actId="1076"/>
          <ac:picMkLst>
            <pc:docMk/>
            <pc:sldMk cId="87725030" sldId="320"/>
            <ac:picMk id="5" creationId="{6D216B94-4553-89E0-1A68-A0C8731CDC2B}"/>
          </ac:picMkLst>
        </pc:picChg>
      </pc:sldChg>
      <pc:sldChg chg="addSp delSp modSp new mod">
        <pc:chgData name="Crilly, Aidan J" userId="361a778c-0adc-4efb-a7e4-cc7f57e4af4c" providerId="ADAL" clId="{0AA338C3-97E6-4417-A432-A8E925F6250D}" dt="2023-11-07T19:17:44.500" v="1378" actId="15"/>
        <pc:sldMkLst>
          <pc:docMk/>
          <pc:sldMk cId="2776428316" sldId="321"/>
        </pc:sldMkLst>
        <pc:spChg chg="mod">
          <ac:chgData name="Crilly, Aidan J" userId="361a778c-0adc-4efb-a7e4-cc7f57e4af4c" providerId="ADAL" clId="{0AA338C3-97E6-4417-A432-A8E925F6250D}" dt="2023-11-07T12:20:08.986" v="708" actId="20577"/>
          <ac:spMkLst>
            <pc:docMk/>
            <pc:sldMk cId="2776428316" sldId="321"/>
            <ac:spMk id="2" creationId="{09295812-CCA9-41AE-9242-293B955115A6}"/>
          </ac:spMkLst>
        </pc:spChg>
        <pc:spChg chg="mod">
          <ac:chgData name="Crilly, Aidan J" userId="361a778c-0adc-4efb-a7e4-cc7f57e4af4c" providerId="ADAL" clId="{0AA338C3-97E6-4417-A432-A8E925F6250D}" dt="2023-11-07T12:22:46.476" v="814" actId="20577"/>
          <ac:spMkLst>
            <pc:docMk/>
            <pc:sldMk cId="2776428316" sldId="321"/>
            <ac:spMk id="3" creationId="{7555DFF6-31E0-FCB6-1305-F9ED107219E0}"/>
          </ac:spMkLst>
        </pc:spChg>
        <pc:spChg chg="add mod">
          <ac:chgData name="Crilly, Aidan J" userId="361a778c-0adc-4efb-a7e4-cc7f57e4af4c" providerId="ADAL" clId="{0AA338C3-97E6-4417-A432-A8E925F6250D}" dt="2023-11-07T12:20:40.399" v="717" actId="1076"/>
          <ac:spMkLst>
            <pc:docMk/>
            <pc:sldMk cId="2776428316" sldId="321"/>
            <ac:spMk id="4" creationId="{B49F1FBA-C9C0-927F-119D-8993161E55B8}"/>
          </ac:spMkLst>
        </pc:spChg>
        <pc:spChg chg="add mod">
          <ac:chgData name="Crilly, Aidan J" userId="361a778c-0adc-4efb-a7e4-cc7f57e4af4c" providerId="ADAL" clId="{0AA338C3-97E6-4417-A432-A8E925F6250D}" dt="2023-11-07T19:17:44.500" v="1378" actId="15"/>
          <ac:spMkLst>
            <pc:docMk/>
            <pc:sldMk cId="2776428316" sldId="321"/>
            <ac:spMk id="5" creationId="{C1F1FEC0-11E5-1F73-7DAC-2DB33DB4527A}"/>
          </ac:spMkLst>
        </pc:spChg>
        <pc:graphicFrameChg chg="add del mod">
          <ac:chgData name="Crilly, Aidan J" userId="361a778c-0adc-4efb-a7e4-cc7f57e4af4c" providerId="ADAL" clId="{0AA338C3-97E6-4417-A432-A8E925F6250D}" dt="2023-11-07T18:38:08.644" v="1112" actId="478"/>
          <ac:graphicFrameMkLst>
            <pc:docMk/>
            <pc:sldMk cId="2776428316" sldId="321"/>
            <ac:graphicFrameMk id="6" creationId="{F6E602D7-2057-C16F-D0B6-19CF57B8A3BF}"/>
          </ac:graphicFrameMkLst>
        </pc:graphicFrameChg>
        <pc:picChg chg="add mod">
          <ac:chgData name="Crilly, Aidan J" userId="361a778c-0adc-4efb-a7e4-cc7f57e4af4c" providerId="ADAL" clId="{0AA338C3-97E6-4417-A432-A8E925F6250D}" dt="2023-11-07T18:38:18.947" v="1118" actId="1076"/>
          <ac:picMkLst>
            <pc:docMk/>
            <pc:sldMk cId="2776428316" sldId="321"/>
            <ac:picMk id="8" creationId="{6A06143B-D252-3BF8-435F-84F03F1FF541}"/>
          </ac:picMkLst>
        </pc:picChg>
        <pc:picChg chg="add del mod">
          <ac:chgData name="Crilly, Aidan J" userId="361a778c-0adc-4efb-a7e4-cc7f57e4af4c" providerId="ADAL" clId="{0AA338C3-97E6-4417-A432-A8E925F6250D}" dt="2023-11-07T18:38:03.752" v="1110" actId="478"/>
          <ac:picMkLst>
            <pc:docMk/>
            <pc:sldMk cId="2776428316" sldId="321"/>
            <ac:picMk id="1026" creationId="{B863A6CC-8E5C-5EE5-0C23-3882337ACD2A}"/>
          </ac:picMkLst>
        </pc:picChg>
      </pc:sldChg>
      <pc:sldChg chg="modSp add mod">
        <pc:chgData name="Crilly, Aidan J" userId="361a778c-0adc-4efb-a7e4-cc7f57e4af4c" providerId="ADAL" clId="{0AA338C3-97E6-4417-A432-A8E925F6250D}" dt="2023-11-23T11:20:03.206" v="2061"/>
        <pc:sldMkLst>
          <pc:docMk/>
          <pc:sldMk cId="466342304" sldId="322"/>
        </pc:sldMkLst>
        <pc:spChg chg="mod">
          <ac:chgData name="Crilly, Aidan J" userId="361a778c-0adc-4efb-a7e4-cc7f57e4af4c" providerId="ADAL" clId="{0AA338C3-97E6-4417-A432-A8E925F6250D}" dt="2023-11-23T11:20:03.206" v="2061"/>
          <ac:spMkLst>
            <pc:docMk/>
            <pc:sldMk cId="466342304" sldId="322"/>
            <ac:spMk id="3" creationId="{B2491402-3330-2EA6-FD3E-AB074D97EDB0}"/>
          </ac:spMkLst>
        </pc:spChg>
      </pc:sldChg>
      <pc:sldChg chg="new del">
        <pc:chgData name="Crilly, Aidan J" userId="361a778c-0adc-4efb-a7e4-cc7f57e4af4c" providerId="ADAL" clId="{0AA338C3-97E6-4417-A432-A8E925F6250D}" dt="2023-11-23T10:46:21.699" v="1380" actId="47"/>
        <pc:sldMkLst>
          <pc:docMk/>
          <pc:sldMk cId="3950522327" sldId="322"/>
        </pc:sldMkLst>
      </pc:sldChg>
      <pc:sldChg chg="addSp delSp modSp new mod">
        <pc:chgData name="Crilly, Aidan J" userId="361a778c-0adc-4efb-a7e4-cc7f57e4af4c" providerId="ADAL" clId="{0AA338C3-97E6-4417-A432-A8E925F6250D}" dt="2023-11-23T11:52:00.161" v="2859" actId="20577"/>
        <pc:sldMkLst>
          <pc:docMk/>
          <pc:sldMk cId="1483350531" sldId="323"/>
        </pc:sldMkLst>
        <pc:spChg chg="mod">
          <ac:chgData name="Crilly, Aidan J" userId="361a778c-0adc-4efb-a7e4-cc7f57e4af4c" providerId="ADAL" clId="{0AA338C3-97E6-4417-A432-A8E925F6250D}" dt="2023-11-23T11:21:33.557" v="2105" actId="20577"/>
          <ac:spMkLst>
            <pc:docMk/>
            <pc:sldMk cId="1483350531" sldId="323"/>
            <ac:spMk id="2" creationId="{B6EDA5B1-6502-91EE-8840-B2926C530259}"/>
          </ac:spMkLst>
        </pc:spChg>
        <pc:spChg chg="mod">
          <ac:chgData name="Crilly, Aidan J" userId="361a778c-0adc-4efb-a7e4-cc7f57e4af4c" providerId="ADAL" clId="{0AA338C3-97E6-4417-A432-A8E925F6250D}" dt="2023-11-23T11:52:00.161" v="2859" actId="20577"/>
          <ac:spMkLst>
            <pc:docMk/>
            <pc:sldMk cId="1483350531" sldId="323"/>
            <ac:spMk id="3" creationId="{1CDB650E-1D79-1608-BBC9-31881CF30EEE}"/>
          </ac:spMkLst>
        </pc:spChg>
        <pc:spChg chg="add del mod">
          <ac:chgData name="Crilly, Aidan J" userId="361a778c-0adc-4efb-a7e4-cc7f57e4af4c" providerId="ADAL" clId="{0AA338C3-97E6-4417-A432-A8E925F6250D}" dt="2023-11-23T11:23:35.262" v="2262" actId="767"/>
          <ac:spMkLst>
            <pc:docMk/>
            <pc:sldMk cId="1483350531" sldId="323"/>
            <ac:spMk id="4" creationId="{B1547765-DB05-A696-D1B1-7397ED6DED79}"/>
          </ac:spMkLst>
        </pc:spChg>
        <pc:spChg chg="add mod">
          <ac:chgData name="Crilly, Aidan J" userId="361a778c-0adc-4efb-a7e4-cc7f57e4af4c" providerId="ADAL" clId="{0AA338C3-97E6-4417-A432-A8E925F6250D}" dt="2023-11-23T11:24:26.965" v="2336" actId="1076"/>
          <ac:spMkLst>
            <pc:docMk/>
            <pc:sldMk cId="1483350531" sldId="323"/>
            <ac:spMk id="5" creationId="{7DBF1337-E686-9D3C-AEDE-4993EE0DD36F}"/>
          </ac:spMkLst>
        </pc:spChg>
        <pc:spChg chg="add mod">
          <ac:chgData name="Crilly, Aidan J" userId="361a778c-0adc-4efb-a7e4-cc7f57e4af4c" providerId="ADAL" clId="{0AA338C3-97E6-4417-A432-A8E925F6250D}" dt="2023-11-23T11:29:30.785" v="2518" actId="20577"/>
          <ac:spMkLst>
            <pc:docMk/>
            <pc:sldMk cId="1483350531" sldId="323"/>
            <ac:spMk id="6" creationId="{F4B3260D-7235-9B99-29D3-85CD270B0B56}"/>
          </ac:spMkLst>
        </pc:spChg>
      </pc:sldChg>
      <pc:sldChg chg="add del">
        <pc:chgData name="Crilly, Aidan J" userId="361a778c-0adc-4efb-a7e4-cc7f57e4af4c" providerId="ADAL" clId="{0AA338C3-97E6-4417-A432-A8E925F6250D}" dt="2023-11-23T11:36:58.414" v="2735" actId="47"/>
        <pc:sldMkLst>
          <pc:docMk/>
          <pc:sldMk cId="1752687500" sldId="324"/>
        </pc:sldMkLst>
      </pc:sldChg>
      <pc:sldChg chg="addSp delSp modSp add mod">
        <pc:chgData name="Crilly, Aidan J" userId="361a778c-0adc-4efb-a7e4-cc7f57e4af4c" providerId="ADAL" clId="{0AA338C3-97E6-4417-A432-A8E925F6250D}" dt="2023-11-27T12:05:15.170" v="8221" actId="14100"/>
        <pc:sldMkLst>
          <pc:docMk/>
          <pc:sldMk cId="2114367601" sldId="325"/>
        </pc:sldMkLst>
        <pc:spChg chg="mod">
          <ac:chgData name="Crilly, Aidan J" userId="361a778c-0adc-4efb-a7e4-cc7f57e4af4c" providerId="ADAL" clId="{0AA338C3-97E6-4417-A432-A8E925F6250D}" dt="2023-11-27T12:04:50.166" v="8219" actId="20577"/>
          <ac:spMkLst>
            <pc:docMk/>
            <pc:sldMk cId="2114367601" sldId="325"/>
            <ac:spMk id="3" creationId="{E37A3537-DA4A-4B9F-D97F-A23CDF550CD8}"/>
          </ac:spMkLst>
        </pc:spChg>
        <pc:spChg chg="del">
          <ac:chgData name="Crilly, Aidan J" userId="361a778c-0adc-4efb-a7e4-cc7f57e4af4c" providerId="ADAL" clId="{0AA338C3-97E6-4417-A432-A8E925F6250D}" dt="2023-11-23T11:37:03.508" v="2736" actId="478"/>
          <ac:spMkLst>
            <pc:docMk/>
            <pc:sldMk cId="2114367601" sldId="325"/>
            <ac:spMk id="4" creationId="{890DE2D6-86BD-671E-F6D2-85DBF495F220}"/>
          </ac:spMkLst>
        </pc:spChg>
        <pc:spChg chg="del">
          <ac:chgData name="Crilly, Aidan J" userId="361a778c-0adc-4efb-a7e4-cc7f57e4af4c" providerId="ADAL" clId="{0AA338C3-97E6-4417-A432-A8E925F6250D}" dt="2023-11-23T11:37:03.508" v="2736" actId="478"/>
          <ac:spMkLst>
            <pc:docMk/>
            <pc:sldMk cId="2114367601" sldId="325"/>
            <ac:spMk id="5" creationId="{3C9DE892-5D03-FB2C-CD07-9CA82BD3DF40}"/>
          </ac:spMkLst>
        </pc:spChg>
        <pc:picChg chg="add mod">
          <ac:chgData name="Crilly, Aidan J" userId="361a778c-0adc-4efb-a7e4-cc7f57e4af4c" providerId="ADAL" clId="{0AA338C3-97E6-4417-A432-A8E925F6250D}" dt="2023-11-27T12:05:15.170" v="8221" actId="14100"/>
          <ac:picMkLst>
            <pc:docMk/>
            <pc:sldMk cId="2114367601" sldId="325"/>
            <ac:picMk id="4" creationId="{AA1B75FA-4169-AC41-2B7D-616B0E763B01}"/>
          </ac:picMkLst>
        </pc:picChg>
        <pc:picChg chg="del">
          <ac:chgData name="Crilly, Aidan J" userId="361a778c-0adc-4efb-a7e4-cc7f57e4af4c" providerId="ADAL" clId="{0AA338C3-97E6-4417-A432-A8E925F6250D}" dt="2023-11-23T11:37:03.508" v="2736" actId="478"/>
          <ac:picMkLst>
            <pc:docMk/>
            <pc:sldMk cId="2114367601" sldId="325"/>
            <ac:picMk id="1026" creationId="{FD0148CA-4DF1-B696-769D-AAEBA1E0370E}"/>
          </ac:picMkLst>
        </pc:picChg>
        <pc:picChg chg="del">
          <ac:chgData name="Crilly, Aidan J" userId="361a778c-0adc-4efb-a7e4-cc7f57e4af4c" providerId="ADAL" clId="{0AA338C3-97E6-4417-A432-A8E925F6250D}" dt="2023-11-23T11:37:03.508" v="2736" actId="478"/>
          <ac:picMkLst>
            <pc:docMk/>
            <pc:sldMk cId="2114367601" sldId="325"/>
            <ac:picMk id="1028" creationId="{39D1CEC6-E722-0AA8-BE03-AD96840B1F77}"/>
          </ac:picMkLst>
        </pc:picChg>
      </pc:sldChg>
      <pc:sldChg chg="addSp delSp modSp add mod">
        <pc:chgData name="Crilly, Aidan J" userId="361a778c-0adc-4efb-a7e4-cc7f57e4af4c" providerId="ADAL" clId="{0AA338C3-97E6-4417-A432-A8E925F6250D}" dt="2023-11-24T14:10:08.820" v="3939" actId="20577"/>
        <pc:sldMkLst>
          <pc:docMk/>
          <pc:sldMk cId="1154362025" sldId="326"/>
        </pc:sldMkLst>
        <pc:spChg chg="mod">
          <ac:chgData name="Crilly, Aidan J" userId="361a778c-0adc-4efb-a7e4-cc7f57e4af4c" providerId="ADAL" clId="{0AA338C3-97E6-4417-A432-A8E925F6250D}" dt="2023-11-24T14:10:08.820" v="3939" actId="20577"/>
          <ac:spMkLst>
            <pc:docMk/>
            <pc:sldMk cId="1154362025" sldId="326"/>
            <ac:spMk id="3" creationId="{FB0F2C9B-8A26-578F-93CB-FD000D0460A6}"/>
          </ac:spMkLst>
        </pc:spChg>
        <pc:grpChg chg="add mod">
          <ac:chgData name="Crilly, Aidan J" userId="361a778c-0adc-4efb-a7e4-cc7f57e4af4c" providerId="ADAL" clId="{0AA338C3-97E6-4417-A432-A8E925F6250D}" dt="2023-11-24T14:02:05.055" v="3575" actId="164"/>
          <ac:grpSpMkLst>
            <pc:docMk/>
            <pc:sldMk cId="1154362025" sldId="326"/>
            <ac:grpSpMk id="5" creationId="{AE45367E-8AFA-EA1C-3F21-562E51098A2D}"/>
          </ac:grpSpMkLst>
        </pc:grpChg>
        <pc:picChg chg="add mod">
          <ac:chgData name="Crilly, Aidan J" userId="361a778c-0adc-4efb-a7e4-cc7f57e4af4c" providerId="ADAL" clId="{0AA338C3-97E6-4417-A432-A8E925F6250D}" dt="2023-11-24T14:02:05.055" v="3575" actId="164"/>
          <ac:picMkLst>
            <pc:docMk/>
            <pc:sldMk cId="1154362025" sldId="326"/>
            <ac:picMk id="1026" creationId="{C3A40D74-8CBD-A82E-E62C-627923E8ABBE}"/>
          </ac:picMkLst>
        </pc:picChg>
        <pc:picChg chg="add del mod">
          <ac:chgData name="Crilly, Aidan J" userId="361a778c-0adc-4efb-a7e4-cc7f57e4af4c" providerId="ADAL" clId="{0AA338C3-97E6-4417-A432-A8E925F6250D}" dt="2023-11-24T13:48:10.687" v="3489" actId="478"/>
          <ac:picMkLst>
            <pc:docMk/>
            <pc:sldMk cId="1154362025" sldId="326"/>
            <ac:picMk id="2050" creationId="{2DE94647-A135-F040-7754-7D5C471BECD0}"/>
          </ac:picMkLst>
        </pc:picChg>
        <pc:inkChg chg="add mod">
          <ac:chgData name="Crilly, Aidan J" userId="361a778c-0adc-4efb-a7e4-cc7f57e4af4c" providerId="ADAL" clId="{0AA338C3-97E6-4417-A432-A8E925F6250D}" dt="2023-11-24T14:02:05.055" v="3575" actId="164"/>
          <ac:inkMkLst>
            <pc:docMk/>
            <pc:sldMk cId="1154362025" sldId="326"/>
            <ac:inkMk id="4" creationId="{3264A8FA-23A9-957D-63B2-625388EEA1FC}"/>
          </ac:inkMkLst>
        </pc:inkChg>
      </pc:sldChg>
      <pc:sldChg chg="add">
        <pc:chgData name="Crilly, Aidan J" userId="361a778c-0adc-4efb-a7e4-cc7f57e4af4c" providerId="ADAL" clId="{0AA338C3-97E6-4417-A432-A8E925F6250D}" dt="2023-11-24T13:48:04.362" v="3487" actId="2890"/>
        <pc:sldMkLst>
          <pc:docMk/>
          <pc:sldMk cId="685530444" sldId="327"/>
        </pc:sldMkLst>
      </pc:sldChg>
      <pc:sldChg chg="addSp delSp modSp add mod ord">
        <pc:chgData name="Crilly, Aidan J" userId="361a778c-0adc-4efb-a7e4-cc7f57e4af4c" providerId="ADAL" clId="{0AA338C3-97E6-4417-A432-A8E925F6250D}" dt="2023-11-24T16:25:55.735" v="5289" actId="1076"/>
        <pc:sldMkLst>
          <pc:docMk/>
          <pc:sldMk cId="1039154042" sldId="328"/>
        </pc:sldMkLst>
        <pc:spChg chg="mod">
          <ac:chgData name="Crilly, Aidan J" userId="361a778c-0adc-4efb-a7e4-cc7f57e4af4c" providerId="ADAL" clId="{0AA338C3-97E6-4417-A432-A8E925F6250D}" dt="2023-11-24T16:14:09.761" v="5101" actId="20577"/>
          <ac:spMkLst>
            <pc:docMk/>
            <pc:sldMk cId="1039154042" sldId="328"/>
            <ac:spMk id="3" creationId="{52593964-031D-C940-E586-0A810C86DA88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4" creationId="{098487FA-6BE5-47EA-1719-DBE5FB81AA64}"/>
          </ac:spMkLst>
        </pc:spChg>
        <pc:spChg chg="add mod">
          <ac:chgData name="Crilly, Aidan J" userId="361a778c-0adc-4efb-a7e4-cc7f57e4af4c" providerId="ADAL" clId="{0AA338C3-97E6-4417-A432-A8E925F6250D}" dt="2023-11-24T16:25:55.735" v="5289" actId="1076"/>
          <ac:spMkLst>
            <pc:docMk/>
            <pc:sldMk cId="1039154042" sldId="328"/>
            <ac:spMk id="4" creationId="{E1134675-7BC7-3AAA-469F-366E82FEF876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5" creationId="{5E6C36F4-79C6-AA1B-A4E2-9C54D714E03B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6" creationId="{A22AD628-5AC8-32B9-5814-78481420A1FE}"/>
          </ac:spMkLst>
        </pc:spChg>
        <pc:spChg chg="add mod">
          <ac:chgData name="Crilly, Aidan J" userId="361a778c-0adc-4efb-a7e4-cc7f57e4af4c" providerId="ADAL" clId="{0AA338C3-97E6-4417-A432-A8E925F6250D}" dt="2023-11-24T15:40:52.841" v="4751" actId="1076"/>
          <ac:spMkLst>
            <pc:docMk/>
            <pc:sldMk cId="1039154042" sldId="328"/>
            <ac:spMk id="10" creationId="{8222B414-F85B-8A63-9E52-F5A456733DA4}"/>
          </ac:spMkLst>
        </pc:spChg>
        <pc:spChg chg="add mod">
          <ac:chgData name="Crilly, Aidan J" userId="361a778c-0adc-4efb-a7e4-cc7f57e4af4c" providerId="ADAL" clId="{0AA338C3-97E6-4417-A432-A8E925F6250D}" dt="2023-11-24T15:40:56.122" v="4752" actId="1076"/>
          <ac:spMkLst>
            <pc:docMk/>
            <pc:sldMk cId="1039154042" sldId="328"/>
            <ac:spMk id="11" creationId="{93717715-77EB-D832-6E0D-E2EDAC763C96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12" creationId="{FCA27553-94D8-84BB-6A1E-63AF2FDDC505}"/>
          </ac:spMkLst>
        </pc:spChg>
        <pc:spChg chg="add mod">
          <ac:chgData name="Crilly, Aidan J" userId="361a778c-0adc-4efb-a7e4-cc7f57e4af4c" providerId="ADAL" clId="{0AA338C3-97E6-4417-A432-A8E925F6250D}" dt="2023-11-24T15:41:43.314" v="4781" actId="14100"/>
          <ac:spMkLst>
            <pc:docMk/>
            <pc:sldMk cId="1039154042" sldId="328"/>
            <ac:spMk id="13" creationId="{652587B2-9672-139C-AD04-8CE8EF9EAE52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36" creationId="{94140E53-6CA8-17F2-E51E-31A71C7294FB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42" creationId="{2C41F236-A2F3-73FC-D7AC-73FF7BC6187B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48" creationId="{04AC8191-3D5B-2EC0-F0BC-0BD0D70C3C64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50" creationId="{BE406216-4C05-477F-4426-BFF7FE3DEDB0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60" creationId="{C7FBF052-C420-FA25-07C6-2927CCABDD31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68" creationId="{83AA6DA6-5293-5CE1-F1DA-5CFD693FD014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69" creationId="{7D00EAEA-C4D5-1400-3CA5-77B2C3B57ABF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70" creationId="{AEAA4A41-43D5-F3AE-2166-3913FAF136F2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77" creationId="{A1711812-3E26-E800-D894-0BED7BBB1A34}"/>
          </ac:spMkLst>
        </pc:sp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7" creationId="{C08337C9-CEE4-5E55-1722-D77B1EEDDB68}"/>
          </ac:cxnSpMkLst>
        </pc:cxn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8" creationId="{398133FC-F654-DAC9-7FB4-0D46E1C52067}"/>
          </ac:cxnSpMkLst>
        </pc:cxn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9" creationId="{15C8857C-C83F-F187-F6E9-E41979DA0CB0}"/>
          </ac:cxnSpMkLst>
        </pc:cxn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37" creationId="{AFA4E480-3925-79F1-5BF7-35BB98918153}"/>
          </ac:cxnSpMkLst>
        </pc:cxnChg>
        <pc:cxnChg chg="del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41" creationId="{EB4CBC12-36D6-9EAF-A864-F99C2F7D9C6E}"/>
          </ac:cxnSpMkLst>
        </pc:cxn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43" creationId="{0EA7B495-52D4-56DD-33B1-224955555681}"/>
          </ac:cxnSpMkLst>
        </pc:cxnChg>
        <pc:cxnChg chg="del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46" creationId="{4F514738-803C-3E7D-36C6-5AF181F8AA30}"/>
          </ac:cxnSpMkLst>
        </pc:cxnChg>
        <pc:cxnChg chg="del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49" creationId="{71612DE8-0CEB-72AA-B2D2-D89D68E75A11}"/>
          </ac:cxnSpMkLst>
        </pc:cxn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57" creationId="{075C870C-C888-4E79-3982-EBE75504DD35}"/>
          </ac:cxnSpMkLst>
        </pc:cxn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71" creationId="{7DFAED30-0322-1B81-4071-FE29530B2E07}"/>
          </ac:cxnSpMkLst>
        </pc:cxn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74" creationId="{742CD6EA-1629-4BDB-F018-A21E5FC24233}"/>
          </ac:cxnSpMkLst>
        </pc:cxnChg>
      </pc:sldChg>
      <pc:sldChg chg="add del">
        <pc:chgData name="Crilly, Aidan J" userId="361a778c-0adc-4efb-a7e4-cc7f57e4af4c" providerId="ADAL" clId="{0AA338C3-97E6-4417-A432-A8E925F6250D}" dt="2023-11-24T14:17:13.293" v="4256" actId="47"/>
        <pc:sldMkLst>
          <pc:docMk/>
          <pc:sldMk cId="3572089253" sldId="328"/>
        </pc:sldMkLst>
      </pc:sldChg>
      <pc:sldChg chg="add del">
        <pc:chgData name="Crilly, Aidan J" userId="361a778c-0adc-4efb-a7e4-cc7f57e4af4c" providerId="ADAL" clId="{0AA338C3-97E6-4417-A432-A8E925F6250D}" dt="2023-11-24T16:11:14.474" v="5022" actId="47"/>
        <pc:sldMkLst>
          <pc:docMk/>
          <pc:sldMk cId="2899427678" sldId="329"/>
        </pc:sldMkLst>
      </pc:sldChg>
      <pc:sldChg chg="modSp new del mod">
        <pc:chgData name="Crilly, Aidan J" userId="361a778c-0adc-4efb-a7e4-cc7f57e4af4c" providerId="ADAL" clId="{0AA338C3-97E6-4417-A432-A8E925F6250D}" dt="2023-11-24T14:16:07.421" v="4230" actId="47"/>
        <pc:sldMkLst>
          <pc:docMk/>
          <pc:sldMk cId="4208628654" sldId="329"/>
        </pc:sldMkLst>
        <pc:spChg chg="mod">
          <ac:chgData name="Crilly, Aidan J" userId="361a778c-0adc-4efb-a7e4-cc7f57e4af4c" providerId="ADAL" clId="{0AA338C3-97E6-4417-A432-A8E925F6250D}" dt="2023-11-24T14:16:02.883" v="4229" actId="20577"/>
          <ac:spMkLst>
            <pc:docMk/>
            <pc:sldMk cId="4208628654" sldId="329"/>
            <ac:spMk id="2" creationId="{4A8F4F0C-7089-3272-2DD7-ED86AD9B6D4A}"/>
          </ac:spMkLst>
        </pc:spChg>
      </pc:sldChg>
      <pc:sldChg chg="addSp delSp modSp add mod">
        <pc:chgData name="Crilly, Aidan J" userId="361a778c-0adc-4efb-a7e4-cc7f57e4af4c" providerId="ADAL" clId="{0AA338C3-97E6-4417-A432-A8E925F6250D}" dt="2023-11-24T16:16:39.999" v="5117" actId="20577"/>
        <pc:sldMkLst>
          <pc:docMk/>
          <pc:sldMk cId="3880230372" sldId="330"/>
        </pc:sldMkLst>
        <pc:spChg chg="del mod">
          <ac:chgData name="Crilly, Aidan J" userId="361a778c-0adc-4efb-a7e4-cc7f57e4af4c" providerId="ADAL" clId="{0AA338C3-97E6-4417-A432-A8E925F6250D}" dt="2023-11-24T15:59:01.190" v="4816" actId="478"/>
          <ac:spMkLst>
            <pc:docMk/>
            <pc:sldMk cId="3880230372" sldId="330"/>
            <ac:spMk id="3" creationId="{52593964-031D-C940-E586-0A810C86DA88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4" creationId="{098487FA-6BE5-47EA-1719-DBE5FB81AA64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5" creationId="{5E6C36F4-79C6-AA1B-A4E2-9C54D714E03B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6" creationId="{A22AD628-5AC8-32B9-5814-78481420A1FE}"/>
          </ac:spMkLst>
        </pc:spChg>
        <pc:spChg chg="add del mod">
          <ac:chgData name="Crilly, Aidan J" userId="361a778c-0adc-4efb-a7e4-cc7f57e4af4c" providerId="ADAL" clId="{0AA338C3-97E6-4417-A432-A8E925F6250D}" dt="2023-11-24T16:03:18.903" v="4879"/>
          <ac:spMkLst>
            <pc:docMk/>
            <pc:sldMk cId="3880230372" sldId="330"/>
            <ac:spMk id="11" creationId="{D9D18B10-D8BD-C1DE-23C1-944F46035E81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12" creationId="{FCA27553-94D8-84BB-6A1E-63AF2FDDC505}"/>
          </ac:spMkLst>
        </pc:spChg>
        <pc:spChg chg="add mod">
          <ac:chgData name="Crilly, Aidan J" userId="361a778c-0adc-4efb-a7e4-cc7f57e4af4c" providerId="ADAL" clId="{0AA338C3-97E6-4417-A432-A8E925F6250D}" dt="2023-11-24T16:08:22.848" v="4950" actId="14100"/>
          <ac:spMkLst>
            <pc:docMk/>
            <pc:sldMk cId="3880230372" sldId="330"/>
            <ac:spMk id="13" creationId="{6B5DD608-387E-2ECD-6AD8-9D4FD5050524}"/>
          </ac:spMkLst>
        </pc:spChg>
        <pc:spChg chg="add mod ord">
          <ac:chgData name="Crilly, Aidan J" userId="361a778c-0adc-4efb-a7e4-cc7f57e4af4c" providerId="ADAL" clId="{0AA338C3-97E6-4417-A432-A8E925F6250D}" dt="2023-11-24T16:16:39.999" v="5117" actId="20577"/>
          <ac:spMkLst>
            <pc:docMk/>
            <pc:sldMk cId="3880230372" sldId="330"/>
            <ac:spMk id="14" creationId="{ED6586D2-CD0F-A6D6-E820-7DF3292A81F9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36" creationId="{94140E53-6CA8-17F2-E51E-31A71C7294FB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42" creationId="{2C41F236-A2F3-73FC-D7AC-73FF7BC6187B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48" creationId="{04AC8191-3D5B-2EC0-F0BC-0BD0D70C3C64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50" creationId="{BE406216-4C05-477F-4426-BFF7FE3DEDB0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60" creationId="{C7FBF052-C420-FA25-07C6-2927CCABDD31}"/>
          </ac:spMkLst>
        </pc:spChg>
        <pc:spChg chg="del">
          <ac:chgData name="Crilly, Aidan J" userId="361a778c-0adc-4efb-a7e4-cc7f57e4af4c" providerId="ADAL" clId="{0AA338C3-97E6-4417-A432-A8E925F6250D}" dt="2023-11-24T15:58:59.366" v="4815" actId="478"/>
          <ac:spMkLst>
            <pc:docMk/>
            <pc:sldMk cId="3880230372" sldId="330"/>
            <ac:spMk id="68" creationId="{83AA6DA6-5293-5CE1-F1DA-5CFD693FD014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69" creationId="{7D00EAEA-C4D5-1400-3CA5-77B2C3B57ABF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70" creationId="{AEAA4A41-43D5-F3AE-2166-3913FAF136F2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77" creationId="{A1711812-3E26-E800-D894-0BED7BBB1A34}"/>
          </ac:spMkLst>
        </pc:sp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7" creationId="{C08337C9-CEE4-5E55-1722-D77B1EEDDB68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8" creationId="{398133FC-F654-DAC9-7FB4-0D46E1C52067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9" creationId="{15C8857C-C83F-F187-F6E9-E41979DA0CB0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37" creationId="{AFA4E480-3925-79F1-5BF7-35BB98918153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41" creationId="{EB4CBC12-36D6-9EAF-A864-F99C2F7D9C6E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43" creationId="{0EA7B495-52D4-56DD-33B1-224955555681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46" creationId="{4F514738-803C-3E7D-36C6-5AF181F8AA30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49" creationId="{71612DE8-0CEB-72AA-B2D2-D89D68E75A11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57" creationId="{075C870C-C888-4E79-3982-EBE75504DD35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71" creationId="{7DFAED30-0322-1B81-4071-FE29530B2E07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74" creationId="{742CD6EA-1629-4BDB-F018-A21E5FC24233}"/>
          </ac:cxnSpMkLst>
        </pc:cxnChg>
      </pc:sldChg>
      <pc:sldChg chg="addSp delSp modSp add mod">
        <pc:chgData name="Crilly, Aidan J" userId="361a778c-0adc-4efb-a7e4-cc7f57e4af4c" providerId="ADAL" clId="{0AA338C3-97E6-4417-A432-A8E925F6250D}" dt="2023-11-24T16:26:07.524" v="5290" actId="20577"/>
        <pc:sldMkLst>
          <pc:docMk/>
          <pc:sldMk cId="3489720131" sldId="331"/>
        </pc:sldMkLst>
        <pc:spChg chg="add mod">
          <ac:chgData name="Crilly, Aidan J" userId="361a778c-0adc-4efb-a7e4-cc7f57e4af4c" providerId="ADAL" clId="{0AA338C3-97E6-4417-A432-A8E925F6250D}" dt="2023-11-24T16:22:02.303" v="5168" actId="1076"/>
          <ac:spMkLst>
            <pc:docMk/>
            <pc:sldMk cId="3489720131" sldId="331"/>
            <ac:spMk id="3" creationId="{C1F00B26-E55A-FAFB-D023-CDC2872C7491}"/>
          </ac:spMkLst>
        </pc:spChg>
        <pc:spChg chg="add mod">
          <ac:chgData name="Crilly, Aidan J" userId="361a778c-0adc-4efb-a7e4-cc7f57e4af4c" providerId="ADAL" clId="{0AA338C3-97E6-4417-A432-A8E925F6250D}" dt="2023-11-24T16:22:24.206" v="5201" actId="20577"/>
          <ac:spMkLst>
            <pc:docMk/>
            <pc:sldMk cId="3489720131" sldId="331"/>
            <ac:spMk id="10" creationId="{E37086D2-7B55-2E83-AA46-A5AC274BBE90}"/>
          </ac:spMkLst>
        </pc:spChg>
        <pc:spChg chg="add mod">
          <ac:chgData name="Crilly, Aidan J" userId="361a778c-0adc-4efb-a7e4-cc7f57e4af4c" providerId="ADAL" clId="{0AA338C3-97E6-4417-A432-A8E925F6250D}" dt="2023-11-24T16:26:07.524" v="5290" actId="20577"/>
          <ac:spMkLst>
            <pc:docMk/>
            <pc:sldMk cId="3489720131" sldId="331"/>
            <ac:spMk id="11" creationId="{DE8B7325-5DAC-C15C-496C-3F6B6A26F1A4}"/>
          </ac:spMkLst>
        </pc:spChg>
        <pc:spChg chg="mod">
          <ac:chgData name="Crilly, Aidan J" userId="361a778c-0adc-4efb-a7e4-cc7f57e4af4c" providerId="ADAL" clId="{0AA338C3-97E6-4417-A432-A8E925F6250D}" dt="2023-11-24T16:21:36.655" v="5155" actId="14100"/>
          <ac:spMkLst>
            <pc:docMk/>
            <pc:sldMk cId="3489720131" sldId="331"/>
            <ac:spMk id="13" creationId="{6B5DD608-387E-2ECD-6AD8-9D4FD5050524}"/>
          </ac:spMkLst>
        </pc:spChg>
        <pc:spChg chg="mod">
          <ac:chgData name="Crilly, Aidan J" userId="361a778c-0adc-4efb-a7e4-cc7f57e4af4c" providerId="ADAL" clId="{0AA338C3-97E6-4417-A432-A8E925F6250D}" dt="2023-11-24T16:21:24.789" v="5154" actId="20577"/>
          <ac:spMkLst>
            <pc:docMk/>
            <pc:sldMk cId="3489720131" sldId="331"/>
            <ac:spMk id="14" creationId="{ED6586D2-CD0F-A6D6-E820-7DF3292A81F9}"/>
          </ac:spMkLst>
        </pc:spChg>
        <pc:spChg chg="add del mod">
          <ac:chgData name="Crilly, Aidan J" userId="361a778c-0adc-4efb-a7e4-cc7f57e4af4c" providerId="ADAL" clId="{0AA338C3-97E6-4417-A432-A8E925F6250D}" dt="2023-11-24T16:25:42.177" v="5276" actId="21"/>
          <ac:spMkLst>
            <pc:docMk/>
            <pc:sldMk cId="3489720131" sldId="331"/>
            <ac:spMk id="16" creationId="{BC4C459B-7C1A-B444-02FB-C6699C3ADD15}"/>
          </ac:spMkLst>
        </pc:spChg>
      </pc:sldChg>
      <pc:sldChg chg="new del">
        <pc:chgData name="Crilly, Aidan J" userId="361a778c-0adc-4efb-a7e4-cc7f57e4af4c" providerId="ADAL" clId="{0AA338C3-97E6-4417-A432-A8E925F6250D}" dt="2023-11-25T14:00:28.592" v="5293" actId="47"/>
        <pc:sldMkLst>
          <pc:docMk/>
          <pc:sldMk cId="4054107821" sldId="332"/>
        </pc:sldMkLst>
      </pc:sldChg>
      <pc:sldChg chg="addSp modSp add mod ord">
        <pc:chgData name="Crilly, Aidan J" userId="361a778c-0adc-4efb-a7e4-cc7f57e4af4c" providerId="ADAL" clId="{0AA338C3-97E6-4417-A432-A8E925F6250D}" dt="2023-12-03T14:42:39.154" v="10180"/>
        <pc:sldMkLst>
          <pc:docMk/>
          <pc:sldMk cId="2348016068" sldId="333"/>
        </pc:sldMkLst>
        <pc:spChg chg="mod">
          <ac:chgData name="Crilly, Aidan J" userId="361a778c-0adc-4efb-a7e4-cc7f57e4af4c" providerId="ADAL" clId="{0AA338C3-97E6-4417-A432-A8E925F6250D}" dt="2023-11-25T14:01:45.439" v="5441" actId="20577"/>
          <ac:spMkLst>
            <pc:docMk/>
            <pc:sldMk cId="2348016068" sldId="333"/>
            <ac:spMk id="2" creationId="{D6B5EBE6-41EE-D981-2332-72FC1438E2F4}"/>
          </ac:spMkLst>
        </pc:spChg>
        <pc:spChg chg="mod">
          <ac:chgData name="Crilly, Aidan J" userId="361a778c-0adc-4efb-a7e4-cc7f57e4af4c" providerId="ADAL" clId="{0AA338C3-97E6-4417-A432-A8E925F6250D}" dt="2023-11-25T14:11:54.642" v="5983" actId="20577"/>
          <ac:spMkLst>
            <pc:docMk/>
            <pc:sldMk cId="2348016068" sldId="333"/>
            <ac:spMk id="3" creationId="{51C04461-E2E3-6974-0255-51485F4C98BA}"/>
          </ac:spMkLst>
        </pc:spChg>
        <pc:spChg chg="mod">
          <ac:chgData name="Crilly, Aidan J" userId="361a778c-0adc-4efb-a7e4-cc7f57e4af4c" providerId="ADAL" clId="{0AA338C3-97E6-4417-A432-A8E925F6250D}" dt="2023-11-25T14:00:50.366" v="5362" actId="1076"/>
          <ac:spMkLst>
            <pc:docMk/>
            <pc:sldMk cId="2348016068" sldId="333"/>
            <ac:spMk id="4" creationId="{95A0577C-4074-E88C-3ED5-30D59B7BFB3D}"/>
          </ac:spMkLst>
        </pc:spChg>
        <pc:picChg chg="add mod">
          <ac:chgData name="Crilly, Aidan J" userId="361a778c-0adc-4efb-a7e4-cc7f57e4af4c" providerId="ADAL" clId="{0AA338C3-97E6-4417-A432-A8E925F6250D}" dt="2023-11-25T14:12:05.451" v="5984" actId="1076"/>
          <ac:picMkLst>
            <pc:docMk/>
            <pc:sldMk cId="2348016068" sldId="333"/>
            <ac:picMk id="6" creationId="{B1376B9E-E6DE-43D2-8E34-9AE190E86936}"/>
          </ac:picMkLst>
        </pc:picChg>
      </pc:sldChg>
      <pc:sldChg chg="delSp modSp add mod ord">
        <pc:chgData name="Crilly, Aidan J" userId="361a778c-0adc-4efb-a7e4-cc7f57e4af4c" providerId="ADAL" clId="{0AA338C3-97E6-4417-A432-A8E925F6250D}" dt="2023-12-03T14:42:39.154" v="10180"/>
        <pc:sldMkLst>
          <pc:docMk/>
          <pc:sldMk cId="3658517894" sldId="334"/>
        </pc:sldMkLst>
        <pc:spChg chg="mod">
          <ac:chgData name="Crilly, Aidan J" userId="361a778c-0adc-4efb-a7e4-cc7f57e4af4c" providerId="ADAL" clId="{0AA338C3-97E6-4417-A432-A8E925F6250D}" dt="2023-11-25T14:17:46.867" v="6448" actId="20577"/>
          <ac:spMkLst>
            <pc:docMk/>
            <pc:sldMk cId="3658517894" sldId="334"/>
            <ac:spMk id="3" creationId="{51C04461-E2E3-6974-0255-51485F4C98BA}"/>
          </ac:spMkLst>
        </pc:spChg>
        <pc:picChg chg="del">
          <ac:chgData name="Crilly, Aidan J" userId="361a778c-0adc-4efb-a7e4-cc7f57e4af4c" providerId="ADAL" clId="{0AA338C3-97E6-4417-A432-A8E925F6250D}" dt="2023-11-25T14:14:21.606" v="5986" actId="478"/>
          <ac:picMkLst>
            <pc:docMk/>
            <pc:sldMk cId="3658517894" sldId="334"/>
            <ac:picMk id="6" creationId="{B1376B9E-E6DE-43D2-8E34-9AE190E86936}"/>
          </ac:picMkLst>
        </pc:picChg>
      </pc:sldChg>
      <pc:sldChg chg="delSp modSp new mod">
        <pc:chgData name="Crilly, Aidan J" userId="361a778c-0adc-4efb-a7e4-cc7f57e4af4c" providerId="ADAL" clId="{0AA338C3-97E6-4417-A432-A8E925F6250D}" dt="2023-11-25T14:19:41.798" v="6486" actId="478"/>
        <pc:sldMkLst>
          <pc:docMk/>
          <pc:sldMk cId="3111957653" sldId="335"/>
        </pc:sldMkLst>
        <pc:spChg chg="mod">
          <ac:chgData name="Crilly, Aidan J" userId="361a778c-0adc-4efb-a7e4-cc7f57e4af4c" providerId="ADAL" clId="{0AA338C3-97E6-4417-A432-A8E925F6250D}" dt="2023-11-25T14:19:40.107" v="6485" actId="1076"/>
          <ac:spMkLst>
            <pc:docMk/>
            <pc:sldMk cId="3111957653" sldId="335"/>
            <ac:spMk id="2" creationId="{70ECC966-2692-6C95-EB89-D97CE693FFE2}"/>
          </ac:spMkLst>
        </pc:spChg>
        <pc:spChg chg="del">
          <ac:chgData name="Crilly, Aidan J" userId="361a778c-0adc-4efb-a7e4-cc7f57e4af4c" providerId="ADAL" clId="{0AA338C3-97E6-4417-A432-A8E925F6250D}" dt="2023-11-25T14:19:41.798" v="6486" actId="478"/>
          <ac:spMkLst>
            <pc:docMk/>
            <pc:sldMk cId="3111957653" sldId="335"/>
            <ac:spMk id="3" creationId="{C8C7359B-318F-4971-FC00-93992DCE0C78}"/>
          </ac:spMkLst>
        </pc:spChg>
      </pc:sldChg>
      <pc:sldChg chg="addSp delSp modSp add mod ord">
        <pc:chgData name="Crilly, Aidan J" userId="361a778c-0adc-4efb-a7e4-cc7f57e4af4c" providerId="ADAL" clId="{0AA338C3-97E6-4417-A432-A8E925F6250D}" dt="2023-12-03T14:42:39.154" v="10180"/>
        <pc:sldMkLst>
          <pc:docMk/>
          <pc:sldMk cId="1540537288" sldId="336"/>
        </pc:sldMkLst>
        <pc:spChg chg="mod">
          <ac:chgData name="Crilly, Aidan J" userId="361a778c-0adc-4efb-a7e4-cc7f57e4af4c" providerId="ADAL" clId="{0AA338C3-97E6-4417-A432-A8E925F6250D}" dt="2023-11-25T16:27:13.869" v="6805" actId="1076"/>
          <ac:spMkLst>
            <pc:docMk/>
            <pc:sldMk cId="1540537288" sldId="336"/>
            <ac:spMk id="3" creationId="{51C04461-E2E3-6974-0255-51485F4C98BA}"/>
          </ac:spMkLst>
        </pc:spChg>
        <pc:spChg chg="add mod">
          <ac:chgData name="Crilly, Aidan J" userId="361a778c-0adc-4efb-a7e4-cc7f57e4af4c" providerId="ADAL" clId="{0AA338C3-97E6-4417-A432-A8E925F6250D}" dt="2023-11-25T16:28:07.093" v="6927" actId="14100"/>
          <ac:spMkLst>
            <pc:docMk/>
            <pc:sldMk cId="1540537288" sldId="336"/>
            <ac:spMk id="9" creationId="{E9FC7587-E1A6-F332-F39F-4C9B718EB985}"/>
          </ac:spMkLst>
        </pc:spChg>
        <pc:spChg chg="del">
          <ac:chgData name="Crilly, Aidan J" userId="361a778c-0adc-4efb-a7e4-cc7f57e4af4c" providerId="ADAL" clId="{0AA338C3-97E6-4417-A432-A8E925F6250D}" dt="2023-11-25T16:20:08.088" v="6754" actId="478"/>
          <ac:spMkLst>
            <pc:docMk/>
            <pc:sldMk cId="1540537288" sldId="336"/>
            <ac:spMk id="12" creationId="{E8DA9927-9F36-4A7F-F911-F220F1B9F7AD}"/>
          </ac:spMkLst>
        </pc:spChg>
        <pc:spChg chg="del">
          <ac:chgData name="Crilly, Aidan J" userId="361a778c-0adc-4efb-a7e4-cc7f57e4af4c" providerId="ADAL" clId="{0AA338C3-97E6-4417-A432-A8E925F6250D}" dt="2023-11-25T16:20:08.088" v="6754" actId="478"/>
          <ac:spMkLst>
            <pc:docMk/>
            <pc:sldMk cId="1540537288" sldId="336"/>
            <ac:spMk id="13" creationId="{CDA6E2C1-FFD8-DCAB-4B69-98F2303EBFC5}"/>
          </ac:spMkLst>
        </pc:spChg>
        <pc:picChg chg="add mod">
          <ac:chgData name="Crilly, Aidan J" userId="361a778c-0adc-4efb-a7e4-cc7f57e4af4c" providerId="ADAL" clId="{0AA338C3-97E6-4417-A432-A8E925F6250D}" dt="2023-11-25T16:28:10.092" v="6928" actId="1076"/>
          <ac:picMkLst>
            <pc:docMk/>
            <pc:sldMk cId="1540537288" sldId="336"/>
            <ac:picMk id="8" creationId="{265C18AB-A1DE-AD39-8A9D-CD0C457512E0}"/>
          </ac:picMkLst>
        </pc:picChg>
        <pc:picChg chg="del">
          <ac:chgData name="Crilly, Aidan J" userId="361a778c-0adc-4efb-a7e4-cc7f57e4af4c" providerId="ADAL" clId="{0AA338C3-97E6-4417-A432-A8E925F6250D}" dt="2023-11-25T16:20:08.872" v="6755" actId="478"/>
          <ac:picMkLst>
            <pc:docMk/>
            <pc:sldMk cId="1540537288" sldId="336"/>
            <ac:picMk id="11" creationId="{E8EC82F0-C79A-F446-AB98-03BF5027A54D}"/>
          </ac:picMkLst>
        </pc:picChg>
      </pc:sldChg>
      <pc:sldChg chg="addSp modSp new mod">
        <pc:chgData name="Crilly, Aidan J" userId="361a778c-0adc-4efb-a7e4-cc7f57e4af4c" providerId="ADAL" clId="{0AA338C3-97E6-4417-A432-A8E925F6250D}" dt="2023-11-27T11:44:21.936" v="7898" actId="20577"/>
        <pc:sldMkLst>
          <pc:docMk/>
          <pc:sldMk cId="2416050115" sldId="337"/>
        </pc:sldMkLst>
        <pc:spChg chg="mod">
          <ac:chgData name="Crilly, Aidan J" userId="361a778c-0adc-4efb-a7e4-cc7f57e4af4c" providerId="ADAL" clId="{0AA338C3-97E6-4417-A432-A8E925F6250D}" dt="2023-11-27T11:21:41.577" v="7160" actId="20577"/>
          <ac:spMkLst>
            <pc:docMk/>
            <pc:sldMk cId="2416050115" sldId="337"/>
            <ac:spMk id="2" creationId="{385DB572-F8B1-5C89-E6AE-0811BAA4534B}"/>
          </ac:spMkLst>
        </pc:spChg>
        <pc:spChg chg="mod">
          <ac:chgData name="Crilly, Aidan J" userId="361a778c-0adc-4efb-a7e4-cc7f57e4af4c" providerId="ADAL" clId="{0AA338C3-97E6-4417-A432-A8E925F6250D}" dt="2023-11-27T11:44:21.936" v="7898" actId="20577"/>
          <ac:spMkLst>
            <pc:docMk/>
            <pc:sldMk cId="2416050115" sldId="337"/>
            <ac:spMk id="3" creationId="{63639642-D595-8494-FFF7-771AD4D6AC10}"/>
          </ac:spMkLst>
        </pc:spChg>
        <pc:spChg chg="add mod">
          <ac:chgData name="Crilly, Aidan J" userId="361a778c-0adc-4efb-a7e4-cc7f57e4af4c" providerId="ADAL" clId="{0AA338C3-97E6-4417-A432-A8E925F6250D}" dt="2023-11-27T11:34:42.316" v="7585" actId="1076"/>
          <ac:spMkLst>
            <pc:docMk/>
            <pc:sldMk cId="2416050115" sldId="337"/>
            <ac:spMk id="4" creationId="{346ABE2B-B87E-812E-AFB5-9CA20DFE70B3}"/>
          </ac:spMkLst>
        </pc:spChg>
      </pc:sldChg>
      <pc:sldChg chg="modSp new mod">
        <pc:chgData name="Crilly, Aidan J" userId="361a778c-0adc-4efb-a7e4-cc7f57e4af4c" providerId="ADAL" clId="{0AA338C3-97E6-4417-A432-A8E925F6250D}" dt="2023-11-27T11:57:44.567" v="8140" actId="20577"/>
        <pc:sldMkLst>
          <pc:docMk/>
          <pc:sldMk cId="369364931" sldId="338"/>
        </pc:sldMkLst>
        <pc:spChg chg="mod">
          <ac:chgData name="Crilly, Aidan J" userId="361a778c-0adc-4efb-a7e4-cc7f57e4af4c" providerId="ADAL" clId="{0AA338C3-97E6-4417-A432-A8E925F6250D}" dt="2023-11-27T11:57:44.567" v="8140" actId="20577"/>
          <ac:spMkLst>
            <pc:docMk/>
            <pc:sldMk cId="369364931" sldId="338"/>
            <ac:spMk id="2" creationId="{0405AFCB-7E38-BF0B-2AC9-991736701495}"/>
          </ac:spMkLst>
        </pc:spChg>
      </pc:sldChg>
      <pc:sldChg chg="add del">
        <pc:chgData name="Crilly, Aidan J" userId="361a778c-0adc-4efb-a7e4-cc7f57e4af4c" providerId="ADAL" clId="{0AA338C3-97E6-4417-A432-A8E925F6250D}" dt="2023-11-27T11:57:10.040" v="8106" actId="47"/>
        <pc:sldMkLst>
          <pc:docMk/>
          <pc:sldMk cId="1959973695" sldId="338"/>
        </pc:sldMkLst>
      </pc:sldChg>
      <pc:sldChg chg="addSp delSp modSp add mod">
        <pc:chgData name="Crilly, Aidan J" userId="361a778c-0adc-4efb-a7e4-cc7f57e4af4c" providerId="ADAL" clId="{0AA338C3-97E6-4417-A432-A8E925F6250D}" dt="2023-12-03T13:41:52.516" v="8695" actId="20577"/>
        <pc:sldMkLst>
          <pc:docMk/>
          <pc:sldMk cId="39489163" sldId="339"/>
        </pc:sldMkLst>
        <pc:spChg chg="mod">
          <ac:chgData name="Crilly, Aidan J" userId="361a778c-0adc-4efb-a7e4-cc7f57e4af4c" providerId="ADAL" clId="{0AA338C3-97E6-4417-A432-A8E925F6250D}" dt="2023-12-03T13:39:51.092" v="8596"/>
          <ac:spMkLst>
            <pc:docMk/>
            <pc:sldMk cId="39489163" sldId="339"/>
            <ac:spMk id="2" creationId="{2C746410-089B-607B-BBD3-DD1C25EE54EA}"/>
          </ac:spMkLst>
        </pc:spChg>
        <pc:spChg chg="add mod">
          <ac:chgData name="Crilly, Aidan J" userId="361a778c-0adc-4efb-a7e4-cc7f57e4af4c" providerId="ADAL" clId="{0AA338C3-97E6-4417-A432-A8E925F6250D}" dt="2023-12-03T13:41:52.516" v="8695" actId="20577"/>
          <ac:spMkLst>
            <pc:docMk/>
            <pc:sldMk cId="39489163" sldId="339"/>
            <ac:spMk id="37" creationId="{F107C6F8-79CB-C81B-1D3E-9EB7D56FF67E}"/>
          </ac:spMkLst>
        </pc:spChg>
        <pc:spChg chg="mod">
          <ac:chgData name="Crilly, Aidan J" userId="361a778c-0adc-4efb-a7e4-cc7f57e4af4c" providerId="ADAL" clId="{0AA338C3-97E6-4417-A432-A8E925F6250D}" dt="2023-12-03T13:37:09.850" v="8487" actId="1076"/>
          <ac:spMkLst>
            <pc:docMk/>
            <pc:sldMk cId="39489163" sldId="339"/>
            <ac:spMk id="43" creationId="{334A816C-36BE-3F76-AE46-723070EE4FA8}"/>
          </ac:spMkLst>
        </pc:spChg>
        <pc:spChg chg="del">
          <ac:chgData name="Crilly, Aidan J" userId="361a778c-0adc-4efb-a7e4-cc7f57e4af4c" providerId="ADAL" clId="{0AA338C3-97E6-4417-A432-A8E925F6250D}" dt="2023-12-03T13:37:05.215" v="8484" actId="478"/>
          <ac:spMkLst>
            <pc:docMk/>
            <pc:sldMk cId="39489163" sldId="339"/>
            <ac:spMk id="44" creationId="{43B881BB-5F3C-63C1-99CF-8FD828EE005E}"/>
          </ac:spMkLst>
        </pc:spChg>
        <pc:spChg chg="del">
          <ac:chgData name="Crilly, Aidan J" userId="361a778c-0adc-4efb-a7e4-cc7f57e4af4c" providerId="ADAL" clId="{0AA338C3-97E6-4417-A432-A8E925F6250D}" dt="2023-12-03T13:37:26.376" v="8494" actId="478"/>
          <ac:spMkLst>
            <pc:docMk/>
            <pc:sldMk cId="39489163" sldId="339"/>
            <ac:spMk id="48" creationId="{09CEB64E-5891-0A93-6E7F-938A5ACBBB18}"/>
          </ac:spMkLst>
        </pc:spChg>
        <pc:spChg chg="del">
          <ac:chgData name="Crilly, Aidan J" userId="361a778c-0adc-4efb-a7e4-cc7f57e4af4c" providerId="ADAL" clId="{0AA338C3-97E6-4417-A432-A8E925F6250D}" dt="2023-12-03T13:36:57.599" v="8478" actId="478"/>
          <ac:spMkLst>
            <pc:docMk/>
            <pc:sldMk cId="39489163" sldId="339"/>
            <ac:spMk id="64" creationId="{32EDDFD4-B388-F1BA-18BB-FA93F25C801C}"/>
          </ac:spMkLst>
        </pc:spChg>
        <pc:spChg chg="del">
          <ac:chgData name="Crilly, Aidan J" userId="361a778c-0adc-4efb-a7e4-cc7f57e4af4c" providerId="ADAL" clId="{0AA338C3-97E6-4417-A432-A8E925F6250D}" dt="2023-12-03T13:36:59.072" v="8479" actId="478"/>
          <ac:spMkLst>
            <pc:docMk/>
            <pc:sldMk cId="39489163" sldId="339"/>
            <ac:spMk id="65" creationId="{81F6FBF2-B3FE-1BBE-D6E6-D041A98A557C}"/>
          </ac:spMkLst>
        </pc:spChg>
        <pc:spChg chg="del">
          <ac:chgData name="Crilly, Aidan J" userId="361a778c-0adc-4efb-a7e4-cc7f57e4af4c" providerId="ADAL" clId="{0AA338C3-97E6-4417-A432-A8E925F6250D}" dt="2023-12-03T13:37:01.275" v="8480" actId="478"/>
          <ac:spMkLst>
            <pc:docMk/>
            <pc:sldMk cId="39489163" sldId="339"/>
            <ac:spMk id="101" creationId="{3101514B-4332-C478-FEB6-4E9F67C90D58}"/>
          </ac:spMkLst>
        </pc:spChg>
        <pc:spChg chg="del">
          <ac:chgData name="Crilly, Aidan J" userId="361a778c-0adc-4efb-a7e4-cc7f57e4af4c" providerId="ADAL" clId="{0AA338C3-97E6-4417-A432-A8E925F6250D}" dt="2023-12-03T13:37:03.936" v="8483" actId="478"/>
          <ac:spMkLst>
            <pc:docMk/>
            <pc:sldMk cId="39489163" sldId="339"/>
            <ac:spMk id="102" creationId="{51DDA3D3-59C4-E4B6-328A-C8C604AA279A}"/>
          </ac:spMkLst>
        </pc:spChg>
        <pc:spChg chg="mod">
          <ac:chgData name="Crilly, Aidan J" userId="361a778c-0adc-4efb-a7e4-cc7f57e4af4c" providerId="ADAL" clId="{0AA338C3-97E6-4417-A432-A8E925F6250D}" dt="2023-12-03T13:37:21.555" v="8492" actId="1076"/>
          <ac:spMkLst>
            <pc:docMk/>
            <pc:sldMk cId="39489163" sldId="339"/>
            <ac:spMk id="158" creationId="{A3E1FF2B-4DE8-4BCC-2040-B35562810AF1}"/>
          </ac:spMkLst>
        </pc:spChg>
        <pc:cxnChg chg="mod">
          <ac:chgData name="Crilly, Aidan J" userId="361a778c-0adc-4efb-a7e4-cc7f57e4af4c" providerId="ADAL" clId="{0AA338C3-97E6-4417-A432-A8E925F6250D}" dt="2023-12-03T13:37:25.154" v="8493" actId="1076"/>
          <ac:cxnSpMkLst>
            <pc:docMk/>
            <pc:sldMk cId="39489163" sldId="339"/>
            <ac:cxnSpMk id="34" creationId="{CAE06E6B-B14A-F307-7DB5-21B9E1A095D4}"/>
          </ac:cxnSpMkLst>
        </pc:cxnChg>
        <pc:cxnChg chg="del mod">
          <ac:chgData name="Crilly, Aidan J" userId="361a778c-0adc-4efb-a7e4-cc7f57e4af4c" providerId="ADAL" clId="{0AA338C3-97E6-4417-A432-A8E925F6250D}" dt="2023-12-03T13:37:06.255" v="8485" actId="478"/>
          <ac:cxnSpMkLst>
            <pc:docMk/>
            <pc:sldMk cId="39489163" sldId="339"/>
            <ac:cxnSpMk id="45" creationId="{4191751B-1F2A-DF4C-6C4E-85FE1F41CB73}"/>
          </ac:cxnSpMkLst>
        </pc:cxnChg>
        <pc:cxnChg chg="del mod">
          <ac:chgData name="Crilly, Aidan J" userId="361a778c-0adc-4efb-a7e4-cc7f57e4af4c" providerId="ADAL" clId="{0AA338C3-97E6-4417-A432-A8E925F6250D}" dt="2023-12-03T13:37:01.886" v="8481" actId="478"/>
          <ac:cxnSpMkLst>
            <pc:docMk/>
            <pc:sldMk cId="39489163" sldId="339"/>
            <ac:cxnSpMk id="79" creationId="{702515E3-675E-7170-C5B1-A9AC98D1AA71}"/>
          </ac:cxnSpMkLst>
        </pc:cxnChg>
        <pc:cxnChg chg="del mod">
          <ac:chgData name="Crilly, Aidan J" userId="361a778c-0adc-4efb-a7e4-cc7f57e4af4c" providerId="ADAL" clId="{0AA338C3-97E6-4417-A432-A8E925F6250D}" dt="2023-12-03T13:37:02.775" v="8482" actId="478"/>
          <ac:cxnSpMkLst>
            <pc:docMk/>
            <pc:sldMk cId="39489163" sldId="339"/>
            <ac:cxnSpMk id="81" creationId="{C8AEC7A4-C03C-8501-6A2C-8DEC8B476255}"/>
          </ac:cxnSpMkLst>
        </pc:cxnChg>
        <pc:cxnChg chg="mod">
          <ac:chgData name="Crilly, Aidan J" userId="361a778c-0adc-4efb-a7e4-cc7f57e4af4c" providerId="ADAL" clId="{0AA338C3-97E6-4417-A432-A8E925F6250D}" dt="2023-12-03T13:37:14.090" v="8489" actId="14100"/>
          <ac:cxnSpMkLst>
            <pc:docMk/>
            <pc:sldMk cId="39489163" sldId="339"/>
            <ac:cxnSpMk id="83" creationId="{8FD1B87F-1D86-5EA8-530A-03A1572EE967}"/>
          </ac:cxnSpMkLst>
        </pc:cxnChg>
        <pc:cxnChg chg="mod">
          <ac:chgData name="Crilly, Aidan J" userId="361a778c-0adc-4efb-a7e4-cc7f57e4af4c" providerId="ADAL" clId="{0AA338C3-97E6-4417-A432-A8E925F6250D}" dt="2023-12-03T13:37:12.107" v="8488" actId="14100"/>
          <ac:cxnSpMkLst>
            <pc:docMk/>
            <pc:sldMk cId="39489163" sldId="339"/>
            <ac:cxnSpMk id="86" creationId="{EBD16399-2A01-B6CC-866C-646E689951E4}"/>
          </ac:cxnSpMkLst>
        </pc:cxnChg>
        <pc:cxnChg chg="mod">
          <ac:chgData name="Crilly, Aidan J" userId="361a778c-0adc-4efb-a7e4-cc7f57e4af4c" providerId="ADAL" clId="{0AA338C3-97E6-4417-A432-A8E925F6250D}" dt="2023-12-03T13:37:18.163" v="8491" actId="14100"/>
          <ac:cxnSpMkLst>
            <pc:docMk/>
            <pc:sldMk cId="39489163" sldId="339"/>
            <ac:cxnSpMk id="95" creationId="{5406E2FB-3C22-16ED-63EF-32A2550C51A3}"/>
          </ac:cxnSpMkLst>
        </pc:cxnChg>
        <pc:cxnChg chg="mod">
          <ac:chgData name="Crilly, Aidan J" userId="361a778c-0adc-4efb-a7e4-cc7f57e4af4c" providerId="ADAL" clId="{0AA338C3-97E6-4417-A432-A8E925F6250D}" dt="2023-12-03T13:37:16.051" v="8490" actId="14100"/>
          <ac:cxnSpMkLst>
            <pc:docMk/>
            <pc:sldMk cId="39489163" sldId="339"/>
            <ac:cxnSpMk id="98" creationId="{598FE334-133B-CC24-58E1-B83A291FF49B}"/>
          </ac:cxnSpMkLst>
        </pc:cxnChg>
      </pc:sldChg>
      <pc:sldChg chg="add del">
        <pc:chgData name="Crilly, Aidan J" userId="361a778c-0adc-4efb-a7e4-cc7f57e4af4c" providerId="ADAL" clId="{0AA338C3-97E6-4417-A432-A8E925F6250D}" dt="2023-12-03T13:28:27.382" v="8357" actId="47"/>
        <pc:sldMkLst>
          <pc:docMk/>
          <pc:sldMk cId="3103428168" sldId="339"/>
        </pc:sldMkLst>
      </pc:sldChg>
      <pc:sldChg chg="addSp delSp modSp add mod">
        <pc:chgData name="Crilly, Aidan J" userId="361a778c-0adc-4efb-a7e4-cc7f57e4af4c" providerId="ADAL" clId="{0AA338C3-97E6-4417-A432-A8E925F6250D}" dt="2023-12-03T14:24:01.785" v="9973" actId="1076"/>
        <pc:sldMkLst>
          <pc:docMk/>
          <pc:sldMk cId="1378685159" sldId="340"/>
        </pc:sldMkLst>
        <pc:spChg chg="mod">
          <ac:chgData name="Crilly, Aidan J" userId="361a778c-0adc-4efb-a7e4-cc7f57e4af4c" providerId="ADAL" clId="{0AA338C3-97E6-4417-A432-A8E925F6250D}" dt="2023-12-03T13:46:45.439" v="8826" actId="1076"/>
          <ac:spMkLst>
            <pc:docMk/>
            <pc:sldMk cId="1378685159" sldId="340"/>
            <ac:spMk id="2" creationId="{607C60ED-BBC6-B6A7-F689-9526311D80D6}"/>
          </ac:spMkLst>
        </pc:spChg>
        <pc:spChg chg="del">
          <ac:chgData name="Crilly, Aidan J" userId="361a778c-0adc-4efb-a7e4-cc7f57e4af4c" providerId="ADAL" clId="{0AA338C3-97E6-4417-A432-A8E925F6250D}" dt="2023-12-03T13:42:37.284" v="8701" actId="478"/>
          <ac:spMkLst>
            <pc:docMk/>
            <pc:sldMk cId="1378685159" sldId="340"/>
            <ac:spMk id="3" creationId="{C1F00B26-E55A-FAFB-D023-CDC2872C7491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4" creationId="{098487FA-6BE5-47EA-1719-DBE5FB81AA64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5" creationId="{5E6C36F4-79C6-AA1B-A4E2-9C54D714E03B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6" creationId="{A22AD628-5AC8-32B9-5814-78481420A1FE}"/>
          </ac:spMkLst>
        </pc:spChg>
        <pc:spChg chg="del">
          <ac:chgData name="Crilly, Aidan J" userId="361a778c-0adc-4efb-a7e4-cc7f57e4af4c" providerId="ADAL" clId="{0AA338C3-97E6-4417-A432-A8E925F6250D}" dt="2023-12-03T13:42:37.284" v="8701" actId="478"/>
          <ac:spMkLst>
            <pc:docMk/>
            <pc:sldMk cId="1378685159" sldId="340"/>
            <ac:spMk id="10" creationId="{E37086D2-7B55-2E83-AA46-A5AC274BBE90}"/>
          </ac:spMkLst>
        </pc:spChg>
        <pc:spChg chg="del">
          <ac:chgData name="Crilly, Aidan J" userId="361a778c-0adc-4efb-a7e4-cc7f57e4af4c" providerId="ADAL" clId="{0AA338C3-97E6-4417-A432-A8E925F6250D}" dt="2023-12-03T13:42:37.284" v="8701" actId="478"/>
          <ac:spMkLst>
            <pc:docMk/>
            <pc:sldMk cId="1378685159" sldId="340"/>
            <ac:spMk id="11" creationId="{DE8B7325-5DAC-C15C-496C-3F6B6A26F1A4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12" creationId="{FCA27553-94D8-84BB-6A1E-63AF2FDDC505}"/>
          </ac:spMkLst>
        </pc:spChg>
        <pc:spChg chg="del">
          <ac:chgData name="Crilly, Aidan J" userId="361a778c-0adc-4efb-a7e4-cc7f57e4af4c" providerId="ADAL" clId="{0AA338C3-97E6-4417-A432-A8E925F6250D}" dt="2023-12-03T13:42:31.103" v="8698" actId="478"/>
          <ac:spMkLst>
            <pc:docMk/>
            <pc:sldMk cId="1378685159" sldId="340"/>
            <ac:spMk id="13" creationId="{6B5DD608-387E-2ECD-6AD8-9D4FD5050524}"/>
          </ac:spMkLst>
        </pc:spChg>
        <pc:spChg chg="del">
          <ac:chgData name="Crilly, Aidan J" userId="361a778c-0adc-4efb-a7e4-cc7f57e4af4c" providerId="ADAL" clId="{0AA338C3-97E6-4417-A432-A8E925F6250D}" dt="2023-12-03T13:42:33.394" v="8699" actId="478"/>
          <ac:spMkLst>
            <pc:docMk/>
            <pc:sldMk cId="1378685159" sldId="340"/>
            <ac:spMk id="14" creationId="{ED6586D2-CD0F-A6D6-E820-7DF3292A81F9}"/>
          </ac:spMkLst>
        </pc:spChg>
        <pc:spChg chg="add del mod">
          <ac:chgData name="Crilly, Aidan J" userId="361a778c-0adc-4efb-a7e4-cc7f57e4af4c" providerId="ADAL" clId="{0AA338C3-97E6-4417-A432-A8E925F6250D}" dt="2023-12-03T13:42:35.407" v="8700" actId="478"/>
          <ac:spMkLst>
            <pc:docMk/>
            <pc:sldMk cId="1378685159" sldId="340"/>
            <ac:spMk id="16" creationId="{D5B6B69A-C59D-131F-5AE8-3E7E9C548CC7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17" creationId="{9C594B57-33A1-1764-E748-978A9803047F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19" creationId="{25EA66C3-57FC-76F7-9758-83AD43502C6A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21" creationId="{BFACA539-BAFB-2EE3-28DF-0E9C2D9BD20E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23" creationId="{52265F5C-6D9D-AE40-E060-99B5B0B5517F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25" creationId="{4A9CB55C-69CA-4860-BF72-B12ECEC28D66}"/>
          </ac:spMkLst>
        </pc:spChg>
        <pc:spChg chg="add mod or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26" creationId="{8901691F-4590-A7DA-4A82-051AC8A16086}"/>
          </ac:spMkLst>
        </pc:spChg>
        <pc:spChg chg="add mod or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27" creationId="{874910D2-4844-41E2-7606-B8DDB3DBDF60}"/>
          </ac:spMkLst>
        </pc:spChg>
        <pc:spChg chg="add mod or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28" creationId="{C2ABAB9C-039C-8745-74A5-B69BC88FE796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29" creationId="{863DD5D5-1FC6-725F-5590-AEB3536F776C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30" creationId="{03841A3B-A887-1484-5D88-5BDFDE4BF60F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31" creationId="{A9C4B638-0525-AE44-EB42-48AED5EFEECD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32" creationId="{AEE0FB59-6E54-055B-9DE3-25C6C8A25510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34" creationId="{9F54B8E2-4D85-357F-BDE7-CDCEFE20BE5B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36" creationId="{94140E53-6CA8-17F2-E51E-31A71C7294FB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38" creationId="{AA2F541D-DC47-B624-A487-71F5854B201B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40" creationId="{B12FCC60-0A42-FA4B-C4CB-3DD65FCB168B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42" creationId="{2C41F236-A2F3-73FC-D7AC-73FF7BC6187B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45" creationId="{1FA4BB1B-938B-D400-E056-D929DBFE7F4B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48" creationId="{04AC8191-3D5B-2EC0-F0BC-0BD0D70C3C64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50" creationId="{BE406216-4C05-477F-4426-BFF7FE3DEDB0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60" creationId="{C7FBF052-C420-FA25-07C6-2927CCABDD31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68" creationId="{E4259FC0-28D4-248F-DA20-179D11E5D594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69" creationId="{7D00EAEA-C4D5-1400-3CA5-77B2C3B57ABF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70" creationId="{AEAA4A41-43D5-F3AE-2166-3913FAF136F2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77" creationId="{A1711812-3E26-E800-D894-0BED7BBB1A34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89" creationId="{66A165A5-5675-D39B-0E71-888B50A74533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97" creationId="{CCAE2796-E877-559B-6DA8-A79A58945FCA}"/>
          </ac:spMkLst>
        </pc:spChg>
        <pc:spChg chg="add del mod">
          <ac:chgData name="Crilly, Aidan J" userId="361a778c-0adc-4efb-a7e4-cc7f57e4af4c" providerId="ADAL" clId="{0AA338C3-97E6-4417-A432-A8E925F6250D}" dt="2023-12-03T13:56:35.654" v="9157" actId="478"/>
          <ac:spMkLst>
            <pc:docMk/>
            <pc:sldMk cId="1378685159" sldId="340"/>
            <ac:spMk id="98" creationId="{989D4804-2C98-FB9F-FCC2-B1F5A8D0D582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101" creationId="{789B595B-BAFD-86F4-1AFD-32A4BEA60D7B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135" creationId="{723C5D86-F88E-84A9-477F-3C8805C853B7}"/>
          </ac:spMkLst>
        </pc:spChg>
        <pc:spChg chg="add mod">
          <ac:chgData name="Crilly, Aidan J" userId="361a778c-0adc-4efb-a7e4-cc7f57e4af4c" providerId="ADAL" clId="{0AA338C3-97E6-4417-A432-A8E925F6250D}" dt="2023-12-03T14:03:34.958" v="9345" actId="20577"/>
          <ac:spMkLst>
            <pc:docMk/>
            <pc:sldMk cId="1378685159" sldId="340"/>
            <ac:spMk id="136" creationId="{9CBFB5F5-3F5F-71B1-4045-E8A1F1D78E6A}"/>
          </ac:spMkLst>
        </pc:spChg>
        <pc:spChg chg="add del">
          <ac:chgData name="Crilly, Aidan J" userId="361a778c-0adc-4efb-a7e4-cc7f57e4af4c" providerId="ADAL" clId="{0AA338C3-97E6-4417-A432-A8E925F6250D}" dt="2023-12-03T14:23:36.836" v="9966" actId="478"/>
          <ac:spMkLst>
            <pc:docMk/>
            <pc:sldMk cId="1378685159" sldId="340"/>
            <ac:spMk id="139" creationId="{094EC01D-EF3F-5172-C6A3-9D9A08DEE548}"/>
          </ac:spMkLst>
        </pc:spChg>
        <pc:spChg chg="add del">
          <ac:chgData name="Crilly, Aidan J" userId="361a778c-0adc-4efb-a7e4-cc7f57e4af4c" providerId="ADAL" clId="{0AA338C3-97E6-4417-A432-A8E925F6250D}" dt="2023-12-03T14:23:41.036" v="9968" actId="478"/>
          <ac:spMkLst>
            <pc:docMk/>
            <pc:sldMk cId="1378685159" sldId="340"/>
            <ac:spMk id="140" creationId="{36D51C09-8A26-A336-F938-868726D4777D}"/>
          </ac:spMkLst>
        </pc:spChg>
        <pc:spChg chg="add del">
          <ac:chgData name="Crilly, Aidan J" userId="361a778c-0adc-4efb-a7e4-cc7f57e4af4c" providerId="ADAL" clId="{0AA338C3-97E6-4417-A432-A8E925F6250D}" dt="2023-12-03T14:23:48.332" v="9970" actId="478"/>
          <ac:spMkLst>
            <pc:docMk/>
            <pc:sldMk cId="1378685159" sldId="340"/>
            <ac:spMk id="141" creationId="{E8C999BE-80EB-956F-E26F-C6943F5C2676}"/>
          </ac:spMkLst>
        </pc:spChg>
        <pc:picChg chg="add mod">
          <ac:chgData name="Crilly, Aidan J" userId="361a778c-0adc-4efb-a7e4-cc7f57e4af4c" providerId="ADAL" clId="{0AA338C3-97E6-4417-A432-A8E925F6250D}" dt="2023-12-03T14:24:01.785" v="9973" actId="1076"/>
          <ac:picMkLst>
            <pc:docMk/>
            <pc:sldMk cId="1378685159" sldId="340"/>
            <ac:picMk id="143" creationId="{22E866E1-BF16-8215-AB6F-DC281657C445}"/>
          </ac:picMkLst>
        </pc:pic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7" creationId="{C08337C9-CEE4-5E55-1722-D77B1EEDDB68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8" creationId="{398133FC-F654-DAC9-7FB4-0D46E1C52067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9" creationId="{15C8857C-C83F-F187-F6E9-E41979DA0CB0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8" creationId="{18585756-6F65-86D3-8EA5-81E0DC283F4D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20" creationId="{F77BEDE0-E843-81A5-6A4D-43AB43C3B6AE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22" creationId="{5C0780BC-8096-F505-AD0E-79C4A9617AA9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24" creationId="{23CD6D17-960C-80EE-65C4-408209723B45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33" creationId="{250A9BE3-1EA9-6033-CF1B-D13B189C474B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35" creationId="{6C45E437-F695-2DE4-EF15-02A1BF452921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37" creationId="{AFA4E480-3925-79F1-5BF7-35BB98918153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39" creationId="{C7C083DE-BF24-CDAF-67AB-3E8324D1A94C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41" creationId="{EB4CBC12-36D6-9EAF-A864-F99C2F7D9C6E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43" creationId="{0EA7B495-52D4-56DD-33B1-224955555681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44" creationId="{B0B4EB02-3088-4DD3-7A5B-E07873FDE846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46" creationId="{4F514738-803C-3E7D-36C6-5AF181F8AA30}"/>
          </ac:cxnSpMkLst>
        </pc:cxnChg>
        <pc:cxnChg chg="add del mod">
          <ac:chgData name="Crilly, Aidan J" userId="361a778c-0adc-4efb-a7e4-cc7f57e4af4c" providerId="ADAL" clId="{0AA338C3-97E6-4417-A432-A8E925F6250D}" dt="2023-12-03T13:50:05.486" v="8884" actId="478"/>
          <ac:cxnSpMkLst>
            <pc:docMk/>
            <pc:sldMk cId="1378685159" sldId="340"/>
            <ac:cxnSpMk id="47" creationId="{654C939F-F06F-6368-1863-8EE07471427B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49" creationId="{71612DE8-0CEB-72AA-B2D2-D89D68E75A11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53" creationId="{6E8DB5C0-F505-E548-AFBE-86FE8249D917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56" creationId="{CC5D7309-D0EB-6152-6C2A-0093CB82AD8F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57" creationId="{075C870C-C888-4E79-3982-EBE75504DD35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61" creationId="{ABF92DDD-ED90-8E40-3B1C-1D39DD9F42C0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64" creationId="{A62B048E-3D13-BC5E-9698-542BD4D8245B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71" creationId="{7DFAED30-0322-1B81-4071-FE29530B2E07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72" creationId="{D76DBD8A-0E0B-3340-2655-D3BFC08059F1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74" creationId="{742CD6EA-1629-4BDB-F018-A21E5FC24233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79" creationId="{4D76B7E0-D9F0-7ACA-E4E3-284FC418F57F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82" creationId="{D1EF9AAF-0E8E-835F-8756-1904A938B37E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90" creationId="{4C8FC5E4-921D-F442-DE16-152CA3BC38F8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99" creationId="{4C6ACE81-1776-D8F7-4F9B-2090BECEF8C4}"/>
          </ac:cxnSpMkLst>
        </pc:cxnChg>
        <pc:cxnChg chg="add del mod">
          <ac:chgData name="Crilly, Aidan J" userId="361a778c-0adc-4efb-a7e4-cc7f57e4af4c" providerId="ADAL" clId="{0AA338C3-97E6-4417-A432-A8E925F6250D}" dt="2023-12-03T13:56:36.118" v="9158" actId="478"/>
          <ac:cxnSpMkLst>
            <pc:docMk/>
            <pc:sldMk cId="1378685159" sldId="340"/>
            <ac:cxnSpMk id="100" creationId="{140C7A21-645F-B682-2E8A-C30BEE32F0AF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02" creationId="{D26616D3-00CE-F1FC-A6D4-FB8D3C356052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05" creationId="{380F625D-C495-8442-A854-6A8D14AE8D60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08" creationId="{E6321BAB-315A-4400-FC97-ECCD30EA8EF0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11" creationId="{685D1D16-ACC7-F2D8-D1D1-38320DC850D6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16" creationId="{5297BE03-DBD5-5837-84F5-C8AE9D85E4CA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19" creationId="{5185E234-DC53-1AA9-417C-B9904E72490D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22" creationId="{3037A465-9962-3D4E-6076-8A3576892C7A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25" creationId="{C0C1E721-6B66-327D-4C55-721F40AE5656}"/>
          </ac:cxnSpMkLst>
        </pc:cxnChg>
        <pc:cxnChg chg="add mod">
          <ac:chgData name="Crilly, Aidan J" userId="361a778c-0adc-4efb-a7e4-cc7f57e4af4c" providerId="ADAL" clId="{0AA338C3-97E6-4417-A432-A8E925F6250D}" dt="2023-12-03T14:02:01.246" v="9319"/>
          <ac:cxnSpMkLst>
            <pc:docMk/>
            <pc:sldMk cId="1378685159" sldId="340"/>
            <ac:cxnSpMk id="137" creationId="{BA28054F-6DE8-53E1-D0F6-85E1FC51E10B}"/>
          </ac:cxnSpMkLst>
        </pc:cxnChg>
        <pc:cxnChg chg="add mod">
          <ac:chgData name="Crilly, Aidan J" userId="361a778c-0adc-4efb-a7e4-cc7f57e4af4c" providerId="ADAL" clId="{0AA338C3-97E6-4417-A432-A8E925F6250D}" dt="2023-12-03T14:02:10.737" v="9321" actId="1076"/>
          <ac:cxnSpMkLst>
            <pc:docMk/>
            <pc:sldMk cId="1378685159" sldId="340"/>
            <ac:cxnSpMk id="138" creationId="{A55B4419-E26B-1526-CB7D-16DFED542815}"/>
          </ac:cxnSpMkLst>
        </pc:cxnChg>
      </pc:sldChg>
      <pc:sldChg chg="addSp delSp modSp add mod">
        <pc:chgData name="Crilly, Aidan J" userId="361a778c-0adc-4efb-a7e4-cc7f57e4af4c" providerId="ADAL" clId="{0AA338C3-97E6-4417-A432-A8E925F6250D}" dt="2023-12-03T14:15:05.193" v="9816" actId="1076"/>
        <pc:sldMkLst>
          <pc:docMk/>
          <pc:sldMk cId="3978270835" sldId="341"/>
        </pc:sldMkLst>
        <pc:spChg chg="mod">
          <ac:chgData name="Crilly, Aidan J" userId="361a778c-0adc-4efb-a7e4-cc7f57e4af4c" providerId="ADAL" clId="{0AA338C3-97E6-4417-A432-A8E925F6250D}" dt="2023-12-03T14:09:20.448" v="9544" actId="20577"/>
          <ac:spMkLst>
            <pc:docMk/>
            <pc:sldMk cId="3978270835" sldId="341"/>
            <ac:spMk id="2" creationId="{607C60ED-BBC6-B6A7-F689-9526311D80D6}"/>
          </ac:spMkLst>
        </pc:spChg>
        <pc:spChg chg="add mod">
          <ac:chgData name="Crilly, Aidan J" userId="361a778c-0adc-4efb-a7e4-cc7f57e4af4c" providerId="ADAL" clId="{0AA338C3-97E6-4417-A432-A8E925F6250D}" dt="2023-12-03T14:08:48.228" v="9526" actId="20577"/>
          <ac:spMkLst>
            <pc:docMk/>
            <pc:sldMk cId="3978270835" sldId="341"/>
            <ac:spMk id="3" creationId="{6C6597F0-5296-B8A8-295F-DF4AC80128CB}"/>
          </ac:spMkLst>
        </pc:spChg>
        <pc:spChg chg="mod">
          <ac:chgData name="Crilly, Aidan J" userId="361a778c-0adc-4efb-a7e4-cc7f57e4af4c" providerId="ADAL" clId="{0AA338C3-97E6-4417-A432-A8E925F6250D}" dt="2023-12-03T14:03:57.890" v="9346" actId="1076"/>
          <ac:spMkLst>
            <pc:docMk/>
            <pc:sldMk cId="3978270835" sldId="341"/>
            <ac:spMk id="4" creationId="{098487FA-6BE5-47EA-1719-DBE5FB81AA64}"/>
          </ac:spMkLst>
        </pc:spChg>
        <pc:spChg chg="mod">
          <ac:chgData name="Crilly, Aidan J" userId="361a778c-0adc-4efb-a7e4-cc7f57e4af4c" providerId="ADAL" clId="{0AA338C3-97E6-4417-A432-A8E925F6250D}" dt="2023-12-03T14:15:00.385" v="9815" actId="1076"/>
          <ac:spMkLst>
            <pc:docMk/>
            <pc:sldMk cId="3978270835" sldId="341"/>
            <ac:spMk id="5" creationId="{5E6C36F4-79C6-AA1B-A4E2-9C54D714E03B}"/>
          </ac:spMkLst>
        </pc:spChg>
        <pc:spChg chg="del">
          <ac:chgData name="Crilly, Aidan J" userId="361a778c-0adc-4efb-a7e4-cc7f57e4af4c" providerId="ADAL" clId="{0AA338C3-97E6-4417-A432-A8E925F6250D}" dt="2023-12-03T14:02:30.486" v="9322" actId="478"/>
          <ac:spMkLst>
            <pc:docMk/>
            <pc:sldMk cId="3978270835" sldId="341"/>
            <ac:spMk id="6" creationId="{A22AD628-5AC8-32B9-5814-78481420A1FE}"/>
          </ac:spMkLst>
        </pc:spChg>
        <pc:spChg chg="del">
          <ac:chgData name="Crilly, Aidan J" userId="361a778c-0adc-4efb-a7e4-cc7f57e4af4c" providerId="ADAL" clId="{0AA338C3-97E6-4417-A432-A8E925F6250D}" dt="2023-12-03T14:02:32.790" v="9325" actId="478"/>
          <ac:spMkLst>
            <pc:docMk/>
            <pc:sldMk cId="3978270835" sldId="341"/>
            <ac:spMk id="12" creationId="{FCA27553-94D8-84BB-6A1E-63AF2FDDC505}"/>
          </ac:spMkLst>
        </pc:spChg>
        <pc:spChg chg="add mod">
          <ac:chgData name="Crilly, Aidan J" userId="361a778c-0adc-4efb-a7e4-cc7f57e4af4c" providerId="ADAL" clId="{0AA338C3-97E6-4417-A432-A8E925F6250D}" dt="2023-12-03T14:05:15.985" v="9374" actId="1076"/>
          <ac:spMkLst>
            <pc:docMk/>
            <pc:sldMk cId="3978270835" sldId="341"/>
            <ac:spMk id="20" creationId="{38B6EC84-292B-A0E8-8EB2-CC1356E62E43}"/>
          </ac:spMkLst>
        </pc:spChg>
        <pc:spChg chg="add mod">
          <ac:chgData name="Crilly, Aidan J" userId="361a778c-0adc-4efb-a7e4-cc7f57e4af4c" providerId="ADAL" clId="{0AA338C3-97E6-4417-A432-A8E925F6250D}" dt="2023-12-03T14:15:05.193" v="9816" actId="1076"/>
          <ac:spMkLst>
            <pc:docMk/>
            <pc:sldMk cId="3978270835" sldId="341"/>
            <ac:spMk id="23" creationId="{E7CC66BB-CB6C-14D9-B537-0D55BAF8ED92}"/>
          </ac:spMkLst>
        </pc:spChg>
        <pc:spChg chg="add mod">
          <ac:chgData name="Crilly, Aidan J" userId="361a778c-0adc-4efb-a7e4-cc7f57e4af4c" providerId="ADAL" clId="{0AA338C3-97E6-4417-A432-A8E925F6250D}" dt="2023-12-03T14:08:23.496" v="9516" actId="20577"/>
          <ac:spMkLst>
            <pc:docMk/>
            <pc:sldMk cId="3978270835" sldId="341"/>
            <ac:spMk id="27" creationId="{05BFA784-10C5-114B-E080-C885549253BC}"/>
          </ac:spMkLst>
        </pc:spChg>
        <pc:spChg chg="add mod">
          <ac:chgData name="Crilly, Aidan J" userId="361a778c-0adc-4efb-a7e4-cc7f57e4af4c" providerId="ADAL" clId="{0AA338C3-97E6-4417-A432-A8E925F6250D}" dt="2023-12-03T14:06:09.978" v="9391" actId="1076"/>
          <ac:spMkLst>
            <pc:docMk/>
            <pc:sldMk cId="3978270835" sldId="341"/>
            <ac:spMk id="32" creationId="{FE777A58-E960-C738-DBF1-2E18BC1E7292}"/>
          </ac:spMkLst>
        </pc:spChg>
        <pc:spChg chg="del">
          <ac:chgData name="Crilly, Aidan J" userId="361a778c-0adc-4efb-a7e4-cc7f57e4af4c" providerId="ADAL" clId="{0AA338C3-97E6-4417-A432-A8E925F6250D}" dt="2023-12-03T14:02:37.485" v="9328" actId="478"/>
          <ac:spMkLst>
            <pc:docMk/>
            <pc:sldMk cId="3978270835" sldId="341"/>
            <ac:spMk id="36" creationId="{94140E53-6CA8-17F2-E51E-31A71C7294FB}"/>
          </ac:spMkLst>
        </pc:spChg>
        <pc:spChg chg="del">
          <ac:chgData name="Crilly, Aidan J" userId="361a778c-0adc-4efb-a7e4-cc7f57e4af4c" providerId="ADAL" clId="{0AA338C3-97E6-4417-A432-A8E925F6250D}" dt="2023-12-03T14:02:37.485" v="9328" actId="478"/>
          <ac:spMkLst>
            <pc:docMk/>
            <pc:sldMk cId="3978270835" sldId="341"/>
            <ac:spMk id="42" creationId="{2C41F236-A2F3-73FC-D7AC-73FF7BC6187B}"/>
          </ac:spMkLst>
        </pc:spChg>
        <pc:spChg chg="add mod">
          <ac:chgData name="Crilly, Aidan J" userId="361a778c-0adc-4efb-a7e4-cc7f57e4af4c" providerId="ADAL" clId="{0AA338C3-97E6-4417-A432-A8E925F6250D}" dt="2023-12-03T14:08:33.613" v="9523" actId="1035"/>
          <ac:spMkLst>
            <pc:docMk/>
            <pc:sldMk cId="3978270835" sldId="341"/>
            <ac:spMk id="44" creationId="{5765D8A0-9C0D-539C-FE00-34F779351B6C}"/>
          </ac:spMkLst>
        </pc:spChg>
        <pc:spChg chg="del">
          <ac:chgData name="Crilly, Aidan J" userId="361a778c-0adc-4efb-a7e4-cc7f57e4af4c" providerId="ADAL" clId="{0AA338C3-97E6-4417-A432-A8E925F6250D}" dt="2023-12-03T14:02:37.485" v="9328" actId="478"/>
          <ac:spMkLst>
            <pc:docMk/>
            <pc:sldMk cId="3978270835" sldId="341"/>
            <ac:spMk id="48" creationId="{04AC8191-3D5B-2EC0-F0BC-0BD0D70C3C64}"/>
          </ac:spMkLst>
        </pc:spChg>
        <pc:spChg chg="del">
          <ac:chgData name="Crilly, Aidan J" userId="361a778c-0adc-4efb-a7e4-cc7f57e4af4c" providerId="ADAL" clId="{0AA338C3-97E6-4417-A432-A8E925F6250D}" dt="2023-12-03T14:02:37.485" v="9328" actId="478"/>
          <ac:spMkLst>
            <pc:docMk/>
            <pc:sldMk cId="3978270835" sldId="341"/>
            <ac:spMk id="50" creationId="{BE406216-4C05-477F-4426-BFF7FE3DEDB0}"/>
          </ac:spMkLst>
        </pc:spChg>
        <pc:spChg chg="add mod">
          <ac:chgData name="Crilly, Aidan J" userId="361a778c-0adc-4efb-a7e4-cc7f57e4af4c" providerId="ADAL" clId="{0AA338C3-97E6-4417-A432-A8E925F6250D}" dt="2023-12-03T14:09:14.867" v="9530" actId="20577"/>
          <ac:spMkLst>
            <pc:docMk/>
            <pc:sldMk cId="3978270835" sldId="341"/>
            <ac:spMk id="52" creationId="{305A870A-B982-495E-A211-4A4E0909A0F1}"/>
          </ac:spMkLst>
        </pc:spChg>
        <pc:spChg chg="del">
          <ac:chgData name="Crilly, Aidan J" userId="361a778c-0adc-4efb-a7e4-cc7f57e4af4c" providerId="ADAL" clId="{0AA338C3-97E6-4417-A432-A8E925F6250D}" dt="2023-12-03T14:02:37.485" v="9328" actId="478"/>
          <ac:spMkLst>
            <pc:docMk/>
            <pc:sldMk cId="3978270835" sldId="341"/>
            <ac:spMk id="60" creationId="{C7FBF052-C420-FA25-07C6-2927CCABDD31}"/>
          </ac:spMkLst>
        </pc:spChg>
        <pc:spChg chg="del">
          <ac:chgData name="Crilly, Aidan J" userId="361a778c-0adc-4efb-a7e4-cc7f57e4af4c" providerId="ADAL" clId="{0AA338C3-97E6-4417-A432-A8E925F6250D}" dt="2023-12-03T14:02:38.380" v="9329" actId="478"/>
          <ac:spMkLst>
            <pc:docMk/>
            <pc:sldMk cId="3978270835" sldId="341"/>
            <ac:spMk id="69" creationId="{7D00EAEA-C4D5-1400-3CA5-77B2C3B57ABF}"/>
          </ac:spMkLst>
        </pc:spChg>
        <pc:spChg chg="del">
          <ac:chgData name="Crilly, Aidan J" userId="361a778c-0adc-4efb-a7e4-cc7f57e4af4c" providerId="ADAL" clId="{0AA338C3-97E6-4417-A432-A8E925F6250D}" dt="2023-12-03T14:02:37.485" v="9328" actId="478"/>
          <ac:spMkLst>
            <pc:docMk/>
            <pc:sldMk cId="3978270835" sldId="341"/>
            <ac:spMk id="70" creationId="{AEAA4A41-43D5-F3AE-2166-3913FAF136F2}"/>
          </ac:spMkLst>
        </pc:spChg>
        <pc:spChg chg="del">
          <ac:chgData name="Crilly, Aidan J" userId="361a778c-0adc-4efb-a7e4-cc7f57e4af4c" providerId="ADAL" clId="{0AA338C3-97E6-4417-A432-A8E925F6250D}" dt="2023-12-03T14:02:37.485" v="9328" actId="478"/>
          <ac:spMkLst>
            <pc:docMk/>
            <pc:sldMk cId="3978270835" sldId="341"/>
            <ac:spMk id="77" creationId="{A1711812-3E26-E800-D894-0BED7BBB1A34}"/>
          </ac:spMkLst>
        </pc:spChg>
        <pc:cxnChg chg="del mod">
          <ac:chgData name="Crilly, Aidan J" userId="361a778c-0adc-4efb-a7e4-cc7f57e4af4c" providerId="ADAL" clId="{0AA338C3-97E6-4417-A432-A8E925F6250D}" dt="2023-12-03T14:02:39.242" v="9330" actId="478"/>
          <ac:cxnSpMkLst>
            <pc:docMk/>
            <pc:sldMk cId="3978270835" sldId="341"/>
            <ac:cxnSpMk id="7" creationId="{C08337C9-CEE4-5E55-1722-D77B1EEDDB68}"/>
          </ac:cxnSpMkLst>
        </pc:cxnChg>
        <pc:cxnChg chg="del mod">
          <ac:chgData name="Crilly, Aidan J" userId="361a778c-0adc-4efb-a7e4-cc7f57e4af4c" providerId="ADAL" clId="{0AA338C3-97E6-4417-A432-A8E925F6250D}" dt="2023-12-03T14:02:31.917" v="9324" actId="478"/>
          <ac:cxnSpMkLst>
            <pc:docMk/>
            <pc:sldMk cId="3978270835" sldId="341"/>
            <ac:cxnSpMk id="8" creationId="{398133FC-F654-DAC9-7FB4-0D46E1C52067}"/>
          </ac:cxnSpMkLst>
        </pc:cxnChg>
        <pc:cxnChg chg="del mod">
          <ac:chgData name="Crilly, Aidan J" userId="361a778c-0adc-4efb-a7e4-cc7f57e4af4c" providerId="ADAL" clId="{0AA338C3-97E6-4417-A432-A8E925F6250D}" dt="2023-12-03T14:02:31.390" v="9323" actId="478"/>
          <ac:cxnSpMkLst>
            <pc:docMk/>
            <pc:sldMk cId="3978270835" sldId="341"/>
            <ac:cxnSpMk id="9" creationId="{15C8857C-C83F-F187-F6E9-E41979DA0CB0}"/>
          </ac:cxnSpMkLst>
        </pc:cxnChg>
        <pc:cxnChg chg="add mod">
          <ac:chgData name="Crilly, Aidan J" userId="361a778c-0adc-4efb-a7e4-cc7f57e4af4c" providerId="ADAL" clId="{0AA338C3-97E6-4417-A432-A8E925F6250D}" dt="2023-12-03T14:04:20.474" v="9355" actId="14100"/>
          <ac:cxnSpMkLst>
            <pc:docMk/>
            <pc:sldMk cId="3978270835" sldId="341"/>
            <ac:cxnSpMk id="10" creationId="{2CAC2A99-480E-A1E1-BB0D-7110B109BC5E}"/>
          </ac:cxnSpMkLst>
        </pc:cxnChg>
        <pc:cxnChg chg="add mod">
          <ac:chgData name="Crilly, Aidan J" userId="361a778c-0adc-4efb-a7e4-cc7f57e4af4c" providerId="ADAL" clId="{0AA338C3-97E6-4417-A432-A8E925F6250D}" dt="2023-12-03T14:15:00.385" v="9815" actId="1076"/>
          <ac:cxnSpMkLst>
            <pc:docMk/>
            <pc:sldMk cId="3978270835" sldId="341"/>
            <ac:cxnSpMk id="14" creationId="{3D03D0D9-8BF9-209D-54DC-79427A9B1C70}"/>
          </ac:cxnSpMkLst>
        </pc:cxnChg>
        <pc:cxnChg chg="add mod">
          <ac:chgData name="Crilly, Aidan J" userId="361a778c-0adc-4efb-a7e4-cc7f57e4af4c" providerId="ADAL" clId="{0AA338C3-97E6-4417-A432-A8E925F6250D}" dt="2023-12-03T14:05:15.985" v="9374" actId="1076"/>
          <ac:cxnSpMkLst>
            <pc:docMk/>
            <pc:sldMk cId="3978270835" sldId="341"/>
            <ac:cxnSpMk id="17" creationId="{9524CD8E-695A-E74B-A6A3-47FD68A9C2CA}"/>
          </ac:cxnSpMkLst>
        </pc:cxnChg>
        <pc:cxnChg chg="add mod">
          <ac:chgData name="Crilly, Aidan J" userId="361a778c-0adc-4efb-a7e4-cc7f57e4af4c" providerId="ADAL" clId="{0AA338C3-97E6-4417-A432-A8E925F6250D}" dt="2023-12-03T14:15:05.193" v="9816" actId="1076"/>
          <ac:cxnSpMkLst>
            <pc:docMk/>
            <pc:sldMk cId="3978270835" sldId="341"/>
            <ac:cxnSpMk id="24" creationId="{1D88A2C0-56B3-810E-4897-D15199D16C77}"/>
          </ac:cxnSpMkLst>
        </pc:cxnChg>
        <pc:cxnChg chg="add mod">
          <ac:chgData name="Crilly, Aidan J" userId="361a778c-0adc-4efb-a7e4-cc7f57e4af4c" providerId="ADAL" clId="{0AA338C3-97E6-4417-A432-A8E925F6250D}" dt="2023-12-03T14:15:05.193" v="9816" actId="1076"/>
          <ac:cxnSpMkLst>
            <pc:docMk/>
            <pc:sldMk cId="3978270835" sldId="341"/>
            <ac:cxnSpMk id="28" creationId="{AC0ED247-1655-912B-BF5E-1F5A8CB8BFD8}"/>
          </ac:cxnSpMkLst>
        </pc:cxnChg>
        <pc:cxnChg chg="add mod">
          <ac:chgData name="Crilly, Aidan J" userId="361a778c-0adc-4efb-a7e4-cc7f57e4af4c" providerId="ADAL" clId="{0AA338C3-97E6-4417-A432-A8E925F6250D}" dt="2023-12-03T14:07:59.297" v="9510" actId="14100"/>
          <ac:cxnSpMkLst>
            <pc:docMk/>
            <pc:sldMk cId="3978270835" sldId="341"/>
            <ac:cxnSpMk id="33" creationId="{279B5377-9C81-55E1-0C3A-F6421901F07F}"/>
          </ac:cxnSpMkLst>
        </pc:cxnChg>
        <pc:cxnChg chg="del mod">
          <ac:chgData name="Crilly, Aidan J" userId="361a778c-0adc-4efb-a7e4-cc7f57e4af4c" providerId="ADAL" clId="{0AA338C3-97E6-4417-A432-A8E925F6250D}" dt="2023-12-03T14:02:39.870" v="9331" actId="478"/>
          <ac:cxnSpMkLst>
            <pc:docMk/>
            <pc:sldMk cId="3978270835" sldId="341"/>
            <ac:cxnSpMk id="37" creationId="{AFA4E480-3925-79F1-5BF7-35BB98918153}"/>
          </ac:cxnSpMkLst>
        </pc:cxnChg>
        <pc:cxnChg chg="add mod">
          <ac:chgData name="Crilly, Aidan J" userId="361a778c-0adc-4efb-a7e4-cc7f57e4af4c" providerId="ADAL" clId="{0AA338C3-97E6-4417-A432-A8E925F6250D}" dt="2023-12-03T14:08:33.613" v="9523" actId="1035"/>
          <ac:cxnSpMkLst>
            <pc:docMk/>
            <pc:sldMk cId="3978270835" sldId="341"/>
            <ac:cxnSpMk id="38" creationId="{11F769D8-DE25-82D0-223C-298B4151823B}"/>
          </ac:cxnSpMkLst>
        </pc:cxnChg>
        <pc:cxnChg chg="del">
          <ac:chgData name="Crilly, Aidan J" userId="361a778c-0adc-4efb-a7e4-cc7f57e4af4c" providerId="ADAL" clId="{0AA338C3-97E6-4417-A432-A8E925F6250D}" dt="2023-12-03T14:02:37.485" v="9328" actId="478"/>
          <ac:cxnSpMkLst>
            <pc:docMk/>
            <pc:sldMk cId="3978270835" sldId="341"/>
            <ac:cxnSpMk id="41" creationId="{EB4CBC12-36D6-9EAF-A864-F99C2F7D9C6E}"/>
          </ac:cxnSpMkLst>
        </pc:cxnChg>
        <pc:cxnChg chg="del mod">
          <ac:chgData name="Crilly, Aidan J" userId="361a778c-0adc-4efb-a7e4-cc7f57e4af4c" providerId="ADAL" clId="{0AA338C3-97E6-4417-A432-A8E925F6250D}" dt="2023-12-03T14:02:40.910" v="9332" actId="478"/>
          <ac:cxnSpMkLst>
            <pc:docMk/>
            <pc:sldMk cId="3978270835" sldId="341"/>
            <ac:cxnSpMk id="43" creationId="{0EA7B495-52D4-56DD-33B1-224955555681}"/>
          </ac:cxnSpMkLst>
        </pc:cxnChg>
        <pc:cxnChg chg="add mod">
          <ac:chgData name="Crilly, Aidan J" userId="361a778c-0adc-4efb-a7e4-cc7f57e4af4c" providerId="ADAL" clId="{0AA338C3-97E6-4417-A432-A8E925F6250D}" dt="2023-12-03T14:07:09.368" v="9424" actId="1076"/>
          <ac:cxnSpMkLst>
            <pc:docMk/>
            <pc:sldMk cId="3978270835" sldId="341"/>
            <ac:cxnSpMk id="45" creationId="{4DD36189-F40C-09B7-99C8-8FDDFBFDB545}"/>
          </ac:cxnSpMkLst>
        </pc:cxnChg>
        <pc:cxnChg chg="del">
          <ac:chgData name="Crilly, Aidan J" userId="361a778c-0adc-4efb-a7e4-cc7f57e4af4c" providerId="ADAL" clId="{0AA338C3-97E6-4417-A432-A8E925F6250D}" dt="2023-12-03T14:02:37.485" v="9328" actId="478"/>
          <ac:cxnSpMkLst>
            <pc:docMk/>
            <pc:sldMk cId="3978270835" sldId="341"/>
            <ac:cxnSpMk id="46" creationId="{4F514738-803C-3E7D-36C6-5AF181F8AA30}"/>
          </ac:cxnSpMkLst>
        </pc:cxnChg>
        <pc:cxnChg chg="del">
          <ac:chgData name="Crilly, Aidan J" userId="361a778c-0adc-4efb-a7e4-cc7f57e4af4c" providerId="ADAL" clId="{0AA338C3-97E6-4417-A432-A8E925F6250D}" dt="2023-12-03T14:02:37.485" v="9328" actId="478"/>
          <ac:cxnSpMkLst>
            <pc:docMk/>
            <pc:sldMk cId="3978270835" sldId="341"/>
            <ac:cxnSpMk id="49" creationId="{71612DE8-0CEB-72AA-B2D2-D89D68E75A11}"/>
          </ac:cxnSpMkLst>
        </pc:cxnChg>
        <pc:cxnChg chg="del mod">
          <ac:chgData name="Crilly, Aidan J" userId="361a778c-0adc-4efb-a7e4-cc7f57e4af4c" providerId="ADAL" clId="{0AA338C3-97E6-4417-A432-A8E925F6250D}" dt="2023-12-03T14:02:37.485" v="9328" actId="478"/>
          <ac:cxnSpMkLst>
            <pc:docMk/>
            <pc:sldMk cId="3978270835" sldId="341"/>
            <ac:cxnSpMk id="57" creationId="{075C870C-C888-4E79-3982-EBE75504DD35}"/>
          </ac:cxnSpMkLst>
        </pc:cxnChg>
        <pc:cxnChg chg="add mod">
          <ac:chgData name="Crilly, Aidan J" userId="361a778c-0adc-4efb-a7e4-cc7f57e4af4c" providerId="ADAL" clId="{0AA338C3-97E6-4417-A432-A8E925F6250D}" dt="2023-12-03T14:15:00.385" v="9815" actId="1076"/>
          <ac:cxnSpMkLst>
            <pc:docMk/>
            <pc:sldMk cId="3978270835" sldId="341"/>
            <ac:cxnSpMk id="58" creationId="{835C930B-7786-7FE4-8C73-E7072EC484D8}"/>
          </ac:cxnSpMkLst>
        </pc:cxnChg>
        <pc:cxnChg chg="add mod">
          <ac:chgData name="Crilly, Aidan J" userId="361a778c-0adc-4efb-a7e4-cc7f57e4af4c" providerId="ADAL" clId="{0AA338C3-97E6-4417-A432-A8E925F6250D}" dt="2023-12-03T14:09:58.145" v="9546" actId="1076"/>
          <ac:cxnSpMkLst>
            <pc:docMk/>
            <pc:sldMk cId="3978270835" sldId="341"/>
            <ac:cxnSpMk id="62" creationId="{5D5FF956-44CD-5740-58B4-91DDD11C1D02}"/>
          </ac:cxnSpMkLst>
        </pc:cxnChg>
        <pc:cxnChg chg="add mod">
          <ac:chgData name="Crilly, Aidan J" userId="361a778c-0adc-4efb-a7e4-cc7f57e4af4c" providerId="ADAL" clId="{0AA338C3-97E6-4417-A432-A8E925F6250D}" dt="2023-12-03T14:09:58.145" v="9546" actId="1076"/>
          <ac:cxnSpMkLst>
            <pc:docMk/>
            <pc:sldMk cId="3978270835" sldId="341"/>
            <ac:cxnSpMk id="63" creationId="{71C670F7-2F94-A047-579B-94D3653C4BB1}"/>
          </ac:cxnSpMkLst>
        </pc:cxnChg>
        <pc:cxnChg chg="del mod">
          <ac:chgData name="Crilly, Aidan J" userId="361a778c-0adc-4efb-a7e4-cc7f57e4af4c" providerId="ADAL" clId="{0AA338C3-97E6-4417-A432-A8E925F6250D}" dt="2023-12-03T14:02:42.684" v="9334" actId="478"/>
          <ac:cxnSpMkLst>
            <pc:docMk/>
            <pc:sldMk cId="3978270835" sldId="341"/>
            <ac:cxnSpMk id="71" creationId="{7DFAED30-0322-1B81-4071-FE29530B2E07}"/>
          </ac:cxnSpMkLst>
        </pc:cxnChg>
        <pc:cxnChg chg="del mod">
          <ac:chgData name="Crilly, Aidan J" userId="361a778c-0adc-4efb-a7e4-cc7f57e4af4c" providerId="ADAL" clId="{0AA338C3-97E6-4417-A432-A8E925F6250D}" dt="2023-12-03T14:02:41.797" v="9333" actId="478"/>
          <ac:cxnSpMkLst>
            <pc:docMk/>
            <pc:sldMk cId="3978270835" sldId="341"/>
            <ac:cxnSpMk id="74" creationId="{742CD6EA-1629-4BDB-F018-A21E5FC24233}"/>
          </ac:cxnSpMkLst>
        </pc:cxnChg>
      </pc:sldChg>
      <pc:sldChg chg="addSp delSp modSp add mod">
        <pc:chgData name="Crilly, Aidan J" userId="361a778c-0adc-4efb-a7e4-cc7f57e4af4c" providerId="ADAL" clId="{0AA338C3-97E6-4417-A432-A8E925F6250D}" dt="2023-12-03T14:19:20.612" v="9918" actId="1036"/>
        <pc:sldMkLst>
          <pc:docMk/>
          <pc:sldMk cId="1318490343" sldId="342"/>
        </pc:sldMkLst>
        <pc:spChg chg="mod">
          <ac:chgData name="Crilly, Aidan J" userId="361a778c-0adc-4efb-a7e4-cc7f57e4af4c" providerId="ADAL" clId="{0AA338C3-97E6-4417-A432-A8E925F6250D}" dt="2023-12-03T14:19:16.584" v="9916" actId="20577"/>
          <ac:spMkLst>
            <pc:docMk/>
            <pc:sldMk cId="1318490343" sldId="342"/>
            <ac:spMk id="3" creationId="{B2491402-3330-2EA6-FD3E-AB074D97EDB0}"/>
          </ac:spMkLst>
        </pc:spChg>
        <pc:spChg chg="add del">
          <ac:chgData name="Crilly, Aidan J" userId="361a778c-0adc-4efb-a7e4-cc7f57e4af4c" providerId="ADAL" clId="{0AA338C3-97E6-4417-A432-A8E925F6250D}" dt="2023-12-03T14:17:53.832" v="9891" actId="478"/>
          <ac:spMkLst>
            <pc:docMk/>
            <pc:sldMk cId="1318490343" sldId="342"/>
            <ac:spMk id="4" creationId="{2A850A94-661A-C5B9-3A16-E840E8D8CCF9}"/>
          </ac:spMkLst>
        </pc:spChg>
        <pc:spChg chg="add del">
          <ac:chgData name="Crilly, Aidan J" userId="361a778c-0adc-4efb-a7e4-cc7f57e4af4c" providerId="ADAL" clId="{0AA338C3-97E6-4417-A432-A8E925F6250D}" dt="2023-12-03T14:18:01.801" v="9893" actId="478"/>
          <ac:spMkLst>
            <pc:docMk/>
            <pc:sldMk cId="1318490343" sldId="342"/>
            <ac:spMk id="5" creationId="{9CBB14C8-96E0-0CD9-D517-22782202B066}"/>
          </ac:spMkLst>
        </pc:spChg>
        <pc:picChg chg="del">
          <ac:chgData name="Crilly, Aidan J" userId="361a778c-0adc-4efb-a7e4-cc7f57e4af4c" providerId="ADAL" clId="{0AA338C3-97E6-4417-A432-A8E925F6250D}" dt="2023-12-03T13:54:29.398" v="8941" actId="478"/>
          <ac:picMkLst>
            <pc:docMk/>
            <pc:sldMk cId="1318490343" sldId="342"/>
            <ac:picMk id="6" creationId="{06702B26-C9A2-7C21-652B-33821DA0F9A9}"/>
          </ac:picMkLst>
        </pc:picChg>
        <pc:picChg chg="add mod">
          <ac:chgData name="Crilly, Aidan J" userId="361a778c-0adc-4efb-a7e4-cc7f57e4af4c" providerId="ADAL" clId="{0AA338C3-97E6-4417-A432-A8E925F6250D}" dt="2023-12-03T14:18:45.273" v="9902" actId="1076"/>
          <ac:picMkLst>
            <pc:docMk/>
            <pc:sldMk cId="1318490343" sldId="342"/>
            <ac:picMk id="8" creationId="{E1A79CD6-CC62-097B-7710-61A0CABADE4F}"/>
          </ac:picMkLst>
        </pc:picChg>
        <pc:picChg chg="add mod">
          <ac:chgData name="Crilly, Aidan J" userId="361a778c-0adc-4efb-a7e4-cc7f57e4af4c" providerId="ADAL" clId="{0AA338C3-97E6-4417-A432-A8E925F6250D}" dt="2023-12-03T14:19:20.612" v="9918" actId="1036"/>
          <ac:picMkLst>
            <pc:docMk/>
            <pc:sldMk cId="1318490343" sldId="342"/>
            <ac:picMk id="10" creationId="{7DD22F16-F810-BEE3-AC14-6629496646C8}"/>
          </ac:picMkLst>
        </pc:picChg>
      </pc:sldChg>
      <pc:sldChg chg="modSp new mod">
        <pc:chgData name="Crilly, Aidan J" userId="361a778c-0adc-4efb-a7e4-cc7f57e4af4c" providerId="ADAL" clId="{0AA338C3-97E6-4417-A432-A8E925F6250D}" dt="2023-12-03T14:13:53.813" v="9814" actId="20577"/>
        <pc:sldMkLst>
          <pc:docMk/>
          <pc:sldMk cId="1122722476" sldId="343"/>
        </pc:sldMkLst>
        <pc:spChg chg="mod">
          <ac:chgData name="Crilly, Aidan J" userId="361a778c-0adc-4efb-a7e4-cc7f57e4af4c" providerId="ADAL" clId="{0AA338C3-97E6-4417-A432-A8E925F6250D}" dt="2023-12-03T14:01:45.845" v="9318" actId="20577"/>
          <ac:spMkLst>
            <pc:docMk/>
            <pc:sldMk cId="1122722476" sldId="343"/>
            <ac:spMk id="2" creationId="{C575D119-9BBC-3FAD-5A59-37194749A8B3}"/>
          </ac:spMkLst>
        </pc:spChg>
        <pc:spChg chg="mod">
          <ac:chgData name="Crilly, Aidan J" userId="361a778c-0adc-4efb-a7e4-cc7f57e4af4c" providerId="ADAL" clId="{0AA338C3-97E6-4417-A432-A8E925F6250D}" dt="2023-12-03T14:13:53.813" v="9814" actId="20577"/>
          <ac:spMkLst>
            <pc:docMk/>
            <pc:sldMk cId="1122722476" sldId="343"/>
            <ac:spMk id="3" creationId="{8115D97C-3A06-58CF-2B71-7D326B57AF49}"/>
          </ac:spMkLst>
        </pc:spChg>
      </pc:sldChg>
      <pc:sldChg chg="add">
        <pc:chgData name="Crilly, Aidan J" userId="361a778c-0adc-4efb-a7e4-cc7f57e4af4c" providerId="ADAL" clId="{0AA338C3-97E6-4417-A432-A8E925F6250D}" dt="2023-12-04T11:34:36.095" v="10184"/>
        <pc:sldMkLst>
          <pc:docMk/>
          <pc:sldMk cId="2589823182" sldId="34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4:01:52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6062 3 1556,'-20'-3'5350,"19"4"-5192,-1 0 0,1 0 0,-1 0 0,1 0 0,-1 0 1,1 0-1,-1 0 0,1 0 0,0 0 0,0 1 0,0-1 0,0 0 0,-2 4 1,-10 10 1072,5-7 5810,-18 40-6892,22-43 116,1 1-1,-2-1 1,1 0 0,0 0-1,-1 0 1,-10 7 0,-82 44 5311,14 5-4255,75-51-1077,8-10-237,-1 1 0,1 0 0,0-1-1,0 1 1,-1-1 0,1 1 0,0-1 0,-1 1 0,1-1 0,0 0 0,-1 1 0,1-1 0,0 1 0,-1-1 0,1 0 0,-1 1 0,1-1 0,-1 0 0,1 1 0,-1-1 0,1 0 0,-1 0 0,1 0 0,-1 1 0,0-1 0,1 0 0,-1 0 0,1 0 0,-1 0 0,-3 1 37,1 0 0,0 1 0,0-1 0,0 1 0,1 0 0,-1 0 0,0 0 0,1 0 0,-1 0 0,1 1 0,-1-1 0,-2 6 0,-19 14 445,1-4 9,20-15-444,0 0 0,0-1 0,-1 1 1,1-1-1,-1 1 0,1-1 0,-1 0 0,0 0 0,-4 1 0,-63 38 575,15-1-407,45-33 66,7-5-215,0 0 1,1 0-1,-1 0 0,0 0 0,0-1 1,0 0-1,0 1 0,0-1 0,-7 0 0,-34 27 14,-43 17 613,-57 30-147,30-19-122,82-41-366,23-12-34,0 1 0,1 0-1,-1 1 1,1 0 0,0 1 0,-10 9 0,13-11-31,0 1 0,0-1 0,-1 1 0,1-2 0,-1 1 0,-7 2 0,9-4 0,0 0 0,0 0 0,1 1 0,-1-1 0,1 1 0,0 0 0,0 0 0,0 0 0,0 1 0,-3 4 0,-37 16 0,-33 28 0,33-20 0,-14 4 0,43-23 0,13-11 0,0 0 0,0 0 0,0 0 0,-1 0 0,1-1 0,0 1 0,-1-1 0,1 1 0,-4 1 0,-1 0 0,0 0 0,0 1 0,1 0 0,0 0 0,0 1 0,-7 6 0,-27 18 0,37-27 0,-1 0 0,1 0 0,0 1 0,1-1 0,-1 1 0,0-1 0,1 1 0,-3 4 0,2-3 0,0 0 0,0-1 0,-1 1 0,1-1 0,-1 0 0,1 0 0,-1 0 0,-6 3 0,-10 14 0,18-17 0,-1 0 0,1 0 0,-1 0 0,1-1 0,-1 1 0,0-1 0,0 1 0,-6 2 0,-40 39 0,46-42 0,-1 0 0,1 0 0,0 0 0,-1 1 0,1 0 0,0 0 0,1-1 0,-1 2 0,-3 4 0,-43 37 0,42-37 0,0 1 0,-1-1 0,0-1 0,0 0 0,-10 7 0,-23 21 0,33-28 0,0 0 0,-1-1 0,-17 10 0,-11 7 0,-118 79 0,42-25 0,3 21 0,40-33 0,2-18 0,59-36 0,6-7 0,-1 0 0,1 0 0,0-1 0,-1 1 0,0-1 0,1 1 0,-7 2 0,-3 1 0,1 0 0,0 1 0,0 1 0,0 0 0,-11 12 0,-1-4 0,22-16 0,0 0 0,0 0 0,0 0 0,0 0 0,0 1 0,0-1 0,1 1 0,-1-1 0,0 1 0,1 0 0,-2 2 0,2-1 0,-20 16 0,-20 7 0,34-23 0,0 1 0,0 0 0,0 0 0,1 0 0,-1 1 0,1 0 0,-8 9 0,12-11 0,-1-1 0,1 1 0,-1 0 0,0-1 0,0 0 0,0 0 0,-1 1 0,1-2 0,-6 4 0,-9 5 0,-14 11 0,24-17 0,1 0 0,0 1 0,0 0 0,0 1 0,1-1 0,-1 1 0,-5 8 0,8-10 0,1-1 0,0 1 0,-1-1 0,0 0 0,0 0 0,0 0 0,-7 4 0,-14 11 0,-4 0 0,26-17 0,0 0 0,1 0 0,-1 0 0,0 1 0,1-1 0,0 1 0,-1-1 0,1 1 0,0 0 0,0 0 0,-4 4 0,1 0 0,-1 0 0,-1-1 0,1 0 0,-1 0 0,1-1 0,-1 0 0,-1 0 0,-8 3 0,-20 13 0,-21 16 0,-32 39 0,32-41 0,20-11 0,27-17 0,-1 1 0,0 0 0,1 1 0,-16 16 0,0 2 0,-19 16 0,5-9 0,-38 24 0,-20 7 0,87-56 0,-40 26 0,38-22 0,12-11 0,-1 1 0,1 0 0,-1 0 0,1-1 0,-1 1 0,0-1 0,0 0 0,0 0 0,0 1 0,0-1 0,0 0 0,0-1 0,0 1 0,0 0 0,0 0 0,-5 0 0,3 0 0,-1 1 0,1 0 0,-1 0 0,1 0 0,0 1 0,0 0 0,0 0 0,-3 3 0,-16 10 0,-48 23 0,63-36 0,5-2 0,1 0 0,-1 1 0,0-1 0,1 1 0,0-1 0,-1 1 0,1 0 0,0 0 0,0 0 0,-3 3 0,4-4 0,0 0 0,0 0 0,0 0 0,0 0 0,0 0 0,0 0 0,-1 0 0,1 0 0,0-1 0,-1 1 0,1 0 0,-1-1 0,1 1 0,0-1 0,-3 1 0,-7 2 0,9 4 0,2-7 0,0 1 0,0-1 0,0 0 0,0 0 0,0 0 0,0 0 0,0 1 0,0-1 0,0 0 0,0 0 0,0 0 0,0 0 0,0 1 0,0-1 0,0 0 0,0 0 0,0 0 0,0 1 0,0-1 0,0 0 0,0 0 0,0 0 0,0 0 0,0 1 0,0-1 0,0 0 0,0 0 0,0 0 0,0 0 0,-1 0 0,1 1 0,0-1 0,0 0 0,0 0 0,0 0 0,0 0 0,-1 0 0,1 0 0,0 0 0,0 0 0,0 1 0,0-1 0,-1 0 0,1 0 0,0 0 0,0 0 0,-1 0 0,-4 2 0,-1 0 0,1 0 0,0 1 0,0 0 0,0 0 0,-5 4 0,5-3 0,-1 0 0,1-1 0,-1 1 0,1-1 0,-1-1 0,-8 3 0,11-3 0,-1 0 0,1 0 0,-1 0 0,1 1 0,0-1 0,0 1 0,-6 5 0,-21 17 0,19-20 0,0 1 0,0 0 0,1 0 0,-1 1 0,2 0 0,-1 1 0,1 0 0,-15 16 0,23-21 0,0-1 0,-1 1 0,1-1 0,-1 1 0,0-1 0,1 0 0,-1 0 0,0 0 0,-1 0 0,1 0 0,0 0 0,-3 1 0,3-3 0,0 0 0,0 0 0,0 0 0,0 1 0,1-1 0,-1 0 0,0 1 0,0-1 0,0 1 0,1-1 0,-1 1 0,0 0 0,0 0 0,1 0 0,-1 0 0,1 0 0,-1 0 0,1 0 0,-1 1 0,1-1 0,0 1 0,-2 2 0,-5 3 0,-40 27 0,-17 11 0,-16 12 0,70-51 0,4-3 0,0 0 0,0 1 0,0 1 0,1-1 0,-11 9 0,8-5 0,0 0 0,-1-1 0,1 0 0,-19 9 0,14 1 0,3-2 0,11-15 0,-1 0 0,1 0 0,0 0 0,0 1 0,0-1 0,-1 0 0,1 0 0,0 0 0,0 1 0,-1-1 0,1 0 0,0 0 0,-1 0 0,1 0 0,0 0 0,0 0 0,-1 0 0,1 0 0,0 0 0,-1 0 0,1 0 0,0 0 0,-1 0 0,1 0 0,0 0 0,0 0 0,-1 0 0,1 0 0,0 0 0,-1 0 0,1 0 0,0 0 0,0 0 0,-1-1 0,1 1 0,0 0 0,0 0 0,-1 0 0,1-1 0,0-1 0,-13-1 0,9 3 0,2 1 0,-1 0 0,1 0 0,0 0 0,-1 0 0,1 1 0,0-1 0,0 1 0,0-1 0,0 1 0,1 0 0,-1 0 0,0-1 0,-1 4 0,-7 5 0,-48 31 0,57-41 0,0 1 0,0-1 0,0 1 0,-1-1 0,1 1 0,0 0 0,0-1 0,0 1 0,0 0 0,0 0 0,0-1 0,0 1 0,1 0 0,-1 0 0,0 0 0,0 0 0,1 0 0,-1 0 0,0 1 0,1-1 0,-1 0 0,1 0 0,0 0 0,-1 2 0,-42 29 0,-50 47 0,49-36 0,4 4 0,1 1 0,33-42 0,1 0 0,0 0 0,1 1 0,-1-1 0,1 1 0,0 0 0,1 0 0,-6 16 0,9-22 0,-1 0 0,1 0 0,-1 0 0,1 0 0,-1 1 0,1-1 0,-1 0 0,0 0 0,0 0 0,1 0 0,-1 0 0,0-1 0,0 1 0,0 0 0,0 0 0,0 0 0,0-1 0,0 1 0,0-1 0,-3 2 0,3-2 0,0 0 0,0 1 0,0-1 0,0 1 0,0-1 0,0 1 0,0 0 0,1-1 0,-1 1 0,0 0 0,0 0 0,1 0 0,-1-1 0,0 1 0,1 0 0,-1 0 0,0 0 0,1 0 0,-1 2 0,0 0 0,0-1 0,1 1 0,-1 0 0,-1-1 0,1 1 0,0 0 0,-1-1 0,1 0 0,-1 1 0,0-1 0,0 0 0,0 0 0,-2 3 0,-9 9 0,-3 14 0,11-20 0,1 0 0,-1 0 0,-1 0 0,1-1 0,-1 0 0,-13 12 0,8-9 0,0 0 0,1 0 0,0 1 0,1 0 0,-12 19 0,16-26 0,4-3 0,0-1 0,0 1 0,0-1 0,0 1 0,0 0 0,0-1 0,0 1 0,1 0 0,-1 0 0,0 0 0,0 0 0,0 0 0,1 0 0,-1 0 0,1 0 0,-1 0 0,1 0 0,-1 0 0,1 0 0,-1 0 0,1 0 0,0 1 0,-1 0 0,-23 30 0,21-30 0,2-1 0,-1 1 0,1-1 0,-1 0 0,1 1 0,0 0 0,0-1 0,0 1 0,0 0 0,0-1 0,0 1 0,0 0 0,-1 4 0,-2-1 0,0-1 0,0 1 0,0-1 0,-1 1 0,0-1 0,-6 4 0,-10 9 0,15-10 0,-13 9 0,5 6 0,13-20 0,0 0 0,0 0 0,0-1 0,0 1 0,0 0 0,0 0 0,0 0 0,0-1 0,-1 1 0,1-1 0,-4 3 0,-18 23 0,22-26 0,1-1 0,-1 1 0,0 0 0,1 0 0,-1 0 0,1 0 0,0-1 0,-1 1 0,1 0 0,0 0 0,-1 0 0,1 0 0,0 0 0,0 0 0,0 0 0,0 0 0,0 0 0,0 0 0,0 0 0,0 0 0,0 0 0,0 0 0,1 1 0,-5-4 0,1 4 0,3-2 0,1 0 0,-1 1 0,0-1 0,0 0 0,0 0 0,0 0 0,0 0 0,0 0 0,0 0 0,0 0 0,1 0 0,-1 0 0,0 0 0,0 1 0,0-1 0,0 0 0,0 0 0,0 0 0,0 0 0,0 0 0,0 0 0,0 0 0,0 1 0,0-1 0,0 0 0,0 0 0,0 0 0,0 0 0,0 0 0,0 1 0,0-1 0,0 0 0,0 0 0,0 0 0,0 0 0,0 0 0,0 0 0,0 1 0,0-1 0,0 0 0,0 0 0,0 0 0,0 0 0,-1 0 0,1 0 0,0 0 0,0 0 0,0 1 0,0-1 0,0 0 0,0 0 0,0 0 0,0 0 0,-1 0 0,1 0 0,0 2 0,-1-1 0,0-1 0,0 1 0,0 0 0,0 0 0,0-1 0,0 1 0,0 0 0,1 0 0,-1 0 0,0 0 0,1 0 0,-1 0 0,0 0 0,1 0 0,-1 0 0,1 0 0,0 1 0,-1-1 0,1 0 0,0 0 0,0 0 0,0 1 0,0-1 0,0 0 0,0 0 0,0 0 0,0 2 0,-3 3 0,3-6 0,-1 1 0,1 0 0,-1-1 0,1 1 0,-1 0 0,1-1 0,-1 1 0,1 0 0,0 0 0,-1-1 0,1 1 0,0 0 0,0 0 0,-1-1 0,1 1 0,0 0 0,0 0 0,0 0 0,0 0 0,0 1 0,-16 32 0,-11 17 0,10-14 0,15-36 0,1 1 0,-1-1 0,1 1 0,0 0 0,0-1 0,0 1 0,0 0 0,0 0 0,1 0 0,-1 0 0,0 0 0,1-1 0,-1 5 0,-3 7 0,-2 7 0,6-18 0,0-1 0,0 1 0,0 0 0,0-1 0,-1 1 0,1 0 0,-1-1 0,1 1 0,-1-1 0,0 1 0,1-1 0,-1 1 0,0-1 0,0 0 0,0 1 0,0-1 0,-2 2 0,1-1 0,0 0 0,0 0 0,1 0 0,-1 1 0,1-1 0,0 0 0,0 0 0,-1 1 0,2-1 0,-1 1 0,0-1 0,0 1 0,1 0 0,-1-1 0,1 1 0,0 2 0,-1 0 0,-1 0 0,1-1 0,-1 1 0,0-1 0,0 1 0,-1-1 0,-4 7 0,6-9 0,-13 32 0,8-23 0,5-10 0,1 1 0,-1-1 0,0 1 0,0-1 0,0 1 0,1-1 0,-1 1 0,1 0 0,-1-1 0,1 1 0,0 0 0,-1 2 0,-8 28 0,5-30 0,-1 9 0,6-6 0,-1 1 0,0-1 0,-1 0 0,0 1 0,0-1 0,0 0 0,0 1 0,-1-1 0,-4 9 0,1 6 0,1-12 0,1 0 0,1 0 0,-1 1 0,1-1 0,1 1 0,-1 16 0,-10-7 0,11-17 0,-1 0 0,1 1 0,0-1 0,0 0 0,-1 1 0,1-1 0,0 1 0,1 0 0,-1-1 0,0 1 0,0 0 0,1-1 0,-2 5 0,-28 43 0,20-17 0,4-4 0,5-20 0,-14 37 0,14-34 0,1-9 0,0-1 0,1 0 0,-1 0 0,0 0 0,0 1 0,-1-1 0,1 0 0,0 0 0,0 0 0,0 1 0,-1-1 0,1 0 0,-1 0 0,1 0 0,-2 2 0,-2 1 0,4-4 0,-1 1 0,1-1 0,-1 0 0,1 1 0,0-1 0,-1 1 0,1 0 0,0-1 0,-1 1 0,1-1 0,0 1 0,0-1 0,0 1 0,-1 0 0,1-1 0,0 1 0,0-1 0,0 1 0,0 0 0,0-1 0,0 1 0,0 0 0,1-1 0,-1 1 0,0-1 0,0 2 0,0 10 0,0-10 0,-3 0 0,-7 53 0,1-8 0,8-46 0,1-1 0,0 0 0,0 1 0,-1-1 0,1 0 0,0 0 0,0 0 0,-1 1 0,1-1 0,0 0 0,0 0 0,0 1 0,-1-1 0,1 0 0,0 0 0,0 1 0,0-1 0,0 0 0,0 0 0,0 1 0,0-1 0,-1 0 0,1 1 0,0-1 0,0 0 0,0 1 0,0-1 0,0 0 0,0 0 0,0 1 0,1-1 0,-1 0 0,0 1 0,0-1 0,0 0 0,0 0 0,0 1 0,0-1 0,0 0 0,1 0 0,-1 1 0,0-1 0,0 0 0,0 0 0,1 1 0,-1-1 0,0 0 0,0 0 0,1 0 0,-1 0 0,1 1 0,-1 1 0,-8 8 0,12-4 0,-6-4 0,0 7 0,-5-4 0,7-5 0,0 0 0,0 0 0,0 0 0,1 0 0,-1 0 0,0 0 0,0 0 0,0 0 0,0 0 0,0 0 0,0 1 0,0-1 0,0 0 0,1 0 0,-1 0 0,0 0 0,0 0 0,0 0 0,0 0 0,0 0 0,0 1 0,0-1 0,0 0 0,0 0 0,0 0 0,0 0 0,0 0 0,0 0 0,0 1 0,0-1 0,0 0 0,0 0 0,0 0 0,0 0 0,0 0 0,0 0 0,0 1 0,0-1 0,0 0 0,0 0 0,0 0 0,0 0 0,0 0 0,0 0 0,-1 1 0,2-1 0,-1 0 0,0 0 0,0-1 0,1 1 0,-1 0 0,0 0 0,0 0 0,1 0 0,-1 0 0,0 1 0,0-1 0,1 0 0,-1 0 0,0 0 0,0 0 0,1 0 0,-1 0 0,0 0 0,0 0 0,0 0 0,1 1 0,-1-1 0,0 0 0,0 0 0,0 0 0,0 0 0,1 1 0,-1-1 0,0 0 0,0 0 0,0 1 0,0-1 0,0 0 0,0 0 0,1 0 0,-1 1 0,0-1 0,0 0 0,0 0 0,0 1 0,0-1 0,0 0 0,0 0 0,0 1 0,0-1 0,0 0 0,0 0 0,0 1 0,-1-1 0,1 0 0,0 0 0,0 1 0,0-1 0,0 0 0,0 0 0,-6 23 0,6 22 0,0-42 0,0-1 0,0 1 0,0 0 0,0-1 0,0 1 0,1 0 0,-1-1 0,1 1 0,0-1 0,-1 1 0,1-1 0,0 1 0,2 2 0,-3-5 0,-1 1 0,0-1 0,1 1 0,-1-1 0,1 1 0,-1-1 0,1 1 0,-1-1 0,1 1 0,-1-1 0,1 1 0,0 0 0,-1-1 0,1 1 0,0 0 0,0-1 0,-1 1 0,1 0 0,0 0 0,0-1 0,0 1 0,0 0 0,0-1 0,0 1 0,0 0 0,0 0 0,0-1 0,0 1 0,0 0 0,1-1 0,-1 1 0,0 0 0,0-1 0,1 1 0,-1 0 0,0-1 0,1 1 0,-1 0 0,1-1 0,-1 1 0,1 0 0,0-1 0,-1 0 0,0 1 0,0-1 0,1 0 0,-1 0 0,0 1 0,0-1 0,0 0 0,1 1 0,-1-1 0,0 0 0,0 1 0,0-1 0,0 0 0,0 1 0,1-1 0,-1 0 0,0 1 0,0-1 0,0 0 0,0 1 0,0-1 0,0 1 0,0-1 0,-1 0 0,1 1 0,0-1 0,0 0 0,0 1 0,0-1 0,0 0 0,0 1 0,-1-1 0,1 1 0,0-1 0,0 0 0,-1 0 0,1 0 0,0 0 0,0 1 0,0-1 0,0 0 0,0 0 0,0 0 0,0 0 0,0 0 0,0 1 0,0-1 0,0 0 0,0 0 0,-1 0 0,1 0 0,0 1 0,0-1 0,0 0 0,0 0 0,0 0 0,1 0 0,-1 0 0,0 1 0,0-1 0,0 0 0,0 0 0,0 0 0,0 0 0,0 1 0,0-1 0,0 0 0,0 0 0,0 0 0,0 0 0,1 0 0,-1 0 0,0 1 0,0-1 0,0 0 0,0 0 0,0 0 0,0 0 0,1 0 0,-1 0 0,0 0 0,1 18 0,3 25 0,2-26 0,-5-16 0,0 0 0,-1 0 0,1 0 0,-1 0 0,1 0 0,-1 0 0,1 0 0,-1 0 0,0 0 0,1 0 0,-1 0 0,0 1 0,0-1 0,0 0 0,0 0 0,0 0 0,0 0 0,0 0 0,0 0 0,0 1 0,0-1 0,-1 0 0,1 0 0,-1 2 0,19 37 0,-11-21 0,-7-17 0,0-1 0,1 1 0,-1 0 0,1 0 0,-1 0 0,1 0 0,0-1 0,0 1 0,0 0 0,0 0 0,2 2 0,2 0 0,-2 8 0,2 1 0,-1-10 0,0-1 0,-4 0 0,1 0 0,2 1 0,6 2 0,-8-4 0,-1 1 0,7 8 0,-6-9 0,0 0 0,0-1 0,0 1 0,0 0 0,0 0 0,0 0 0,0 1 0,0-1 0,0 0 0,-1 0 0,1 0 0,0 1 0,-1-1 0,1 0 0,-1 1 0,1-1 0,-1 0 0,0 1 0,0-1 0,1 1 0,-1-1 0,0 2 0,2-1 0,2 1 0,-2 16 0,3-9 0,-5-10 0,0 0 0,1 1 0,-1-1 0,0 0 0,1 0 0,-1 1 0,0-1 0,1 0 0,-1 0 0,0 1 0,0-1 0,1 0 0,-1 1 0,0-1 0,0 0 0,0 1 0,0-1 0,1 1 0,-1-1 0,0 0 0,0 1 0,0-1 0,0 0 0,0 1 0,0-1 0,0 1 0,0-1 0,0 0 0,0 1 0,0-1 0,0 1 0,0-1 0,-1 1 0,5 9 0,-2-8 0,-1 0 0,0 0 0,0 1 0,0-1 0,0 0 0,-1 1 0,1-1 0,0 1 0,-1-1 0,0 1 0,0 3 0,2 13 0,-2-18 0,1-1 0,-1 1 0,0-1 0,0 1 0,0-1 0,0 1 0,0-1 0,0 1 0,0 0 0,0-1 0,0 1 0,0-1 0,0 1 0,0-1 0,0 1 0,0-1 0,-1 1 0,1-1 0,0 1 0,0-1 0,-1 1 0,1-1 0,0 1 0,-1-1 0,1 1 0,0-1 0,-1 1 0,1-1 0,-1 0 0,1 1 0,-1-1 0,1 0 0,0 1 0,-1-1 0,1 0 0,-1 0 0,0 1 0,1-1 0,-1 0 0,1 0 0,-1 0 0,1 0 0,-1 0 0,1 0 0,-1 0 0,0 0 0,1 0 0,-2 0 0,0 1 0,4-1 0,-2 0 0,1 0 0,0 0 0,0 0 0,-1 0 0,1 1 0,0-1 0,0 0 0,-1 0 0,1 0 0,0 1 0,-1-1 0,1 0 0,0 1 0,-1-1 0,1 0 0,-1 1 0,1-1 0,0 1 0,-1-1 0,1 1 0,-1-1 0,1 1 0,-1 0 0,0-1 0,1 1 0,-1-1 0,1 1 0,-1 0 0,0-1 0,0 1 0,1 0 0,-1 0 0,2 1 0,-2-2 0,0 0 0,0 0 0,0 0 0,0 0 0,1 0 0,-1 0 0,0 1 0,0-1 0,0 0 0,0 0 0,0 0 0,1 0 0,-1 0 0,0 0 0,0 0 0,0 1 0,0-1 0,0 0 0,0 0 0,0 0 0,0 0 0,0 1 0,0-1 0,0 0 0,0 0 0,0 0 0,0 0 0,0 1 0,0-1 0,0 0 0,0 0 0,0 0 0,0 0 0,0 1 0,0-1 0,0 0 0,0 0 0,0 0 0,0 0 0,0 0 0,0 1 0,0-1 0,0 0 0,0 0 0,-1 0 0,1 0 0,0 0 0,0 1 0,0-1 0,0 0 0,0 0 0,0 0 0,-1 0 0,1 0 0,0 0 0,0 0 0,0 0 0,0 0 0,-1 0 0,1 0 0,0 0 0,0 0 0,0 0 0,8 37 0,-8-17 0,0-10 0,0-13 0,0 55 0,8-34 0,-3 38 0,4-15 0,-9-40 0,0 0 0,0 0 0,0 0 0,0 0 0,0 0 0,0 0 0,1 0 0,-1 0 0,0 0 0,1-1 0,-1 1 0,1 0 0,-1 0 0,1 0 0,-1 0 0,1-1 0,-1 1 0,1 0 0,1 0 0,-2 3 0,0-2 0,9 4 0,-8-6 0,-1 1 0,1-1 0,-1 0 0,1 1 0,-1-1 0,0 0 0,1 1 0,-1-1 0,0 0 0,0 1 0,1-1 0,-1 1 0,0-1 0,0 0 0,1 1 0,-1-1 0,0 1 0,0-1 0,0 1 0,0-1 0,0 1 0,0-1 0,0 1 0,0-1 0,0 1 0,0-1 0,0 1 0,0-1 0,0 1 0,0-1 0,0 1 0,-1-1 0,1 0 0,0 1 0,12 9 0,-11-8 0,0 0 0,0 0 0,0 0 0,1 0 0,-1-1 0,1 1 0,-1 0 0,1-1 0,-1 1 0,1-1 0,0 1 0,0-1 0,0 0 0,0 0 0,2 2 0,22 15 0,-25-16 0,3-1 0,-4-2 0,0 1 0,1 0 0,-1 0 0,1 0 0,-1 0 0,1 0 0,-1 0 0,1 0 0,-1 0 0,0 0 0,1 0 0,-1 0 0,1 0 0,-1 0 0,1 0 0,-1 0 0,0 0 0,1 1 0,-1-1 0,1 0 0,-1 0 0,0 0 0,1 1 0,-1-1 0,1 0 0,-1 0 0,0 1 0,0-1 0,1 0 0,-1 1 0,0-1 0,1 1 0,-1-1 0,0 0 0,0 1 0,0-1 0,0 1 0,1-1 0,-1 0 0,0 1 0,0-1 0,0 1 0,0-1 0,0 1 0,0-1 0,0 1 0,0-1 0,0 0 0,0 1 0,0-1 0,-1 2 0,33 31 0,-24-19 0,6 8 0,21 17 0,-16-23 0,-17-13 0,0 0 0,1 0 0,-1 0 0,1-1 0,0 1 0,0-1 0,0 0 0,0 0 0,6 3 0,8 19 0,2-4 0,-15-18 0,0-1 0,-2 0 0,0-1 0,0 1 0,0 0 0,-1 0 0,1 0 0,0 0 0,-1 0 0,1 0 0,-1 1 0,1-1 0,-1 0 0,0 1 0,3 2 0,1 3 0,1-2 0,5 4 0,3-3 0,-13-4 0,-1-1 0,1 1 0,-1-1 0,1 0 0,-1 0 0,1 1 0,-1-1 0,1 0 0,0 0 0,-1 0 0,1 0 0,0 0 0,0 0 0,0 0 0,0 0 0,0 0 0,0-1 0,0 1 0,0 0 0,0-1 0,1 1 0,-1 0 0,0-1 0,3 1 0,-1 1 0,11 7 0,-7-6 0,17 17 0,-15-10 0,-7-9 0,17 8 0,-3 0 0,-10-7 0,0 1 0,0 1 0,0-1 0,0 1 0,0 0 0,5 6 0,-6-7 0,0 1 0,1-1 0,0 1 0,0-1 0,0-1 0,12 4 0,8 5 0,-2 1 0,0 2 0,31 23 0,-40-31 0,4-1 0,-17-2 0,-1-3 0,0 1 0,0-1 0,-1 1 0,1 0 0,0-1 0,0 1 0,0-1 0,0 0 0,0 1 0,0-1 0,-1 0 0,1 1 0,0-1 0,0 0 0,0 0 0,0 0 0,0 0 0,0 0 0,2 0 0,4-3 0,-7 2 0,0 1 0,0 0 0,1 0 0,-1 0 0,0-1 0,0 1 0,1 0 0,-1 0 0,0 0 0,1 0 0,-1 0 0,0 0 0,1 0 0,-1 0 0,0-1 0,1 1 0,-1 0 0,0 0 0,0 0 0,1 1 0,-1-1 0,0 0 0,1 0 0,-1 0 0,0 0 0,1 0 0,-1 0 0,0 0 0,1 0 0,-1 1 0,0-1 0,0 0 0,1 0 0,-1 0 0,0 1 0,0-1 0,0 0 0,1 1 0,8 2 0,-8-3 0,-1 0 0,0 0 0,0 0 0,1 0 0,-1 0 0,0 0 0,0 1 0,0-1 0,1 0 0,-1 0 0,0 0 0,0 0 0,0 1 0,0-1 0,1 0 0,-1 0 0,0 0 0,0 0 0,0 1 0,0-1 0,0 0 0,0 0 0,1 1 0,-1-1 0,0 0 0,0 0 0,0 1 0,0-1 0,0 0 0,0 0 0,0 1 0,0-1 0,0 0 0,0 0 0,0 1 0,0-1 0,0 0 0,-1 0 0,1 0 0,0 1 0,0-1 0,0 0 0,0 0 0,0 1 0,0-1 0,0 2 0,0-1 0,0-1 0,0 1 0,0 1 0,4-2 0,0 1 0,-4 1 0,0 0 0,1-1 0,12 14 0,-13-15 0,0 1 0,0 0 0,0 0 0,0 0 0,1-1 0,-1 1 0,0 0 0,1-1 0,-1 1 0,1 0 0,-1 0 0,1-1 0,-1 1 0,1-1 0,-1 1 0,1-1 0,-1 1 0,1-1 0,0 1 0,-1-1 0,1 1 0,0-1 0,0 0 0,-1 1 0,1-1 0,0 0 0,0 0 0,-1 1 0,1-1 0,1 0 0,2 2 0,-3 0 0,-1 1 0,0-3 0,0 0 0,0 0 0,0 0 0,0 1 0,0-1 0,0 0 0,0 0 0,0 0 0,0 0 0,0 1 0,0-1 0,1 0 0,-1 0 0,0 0 0,0 0 0,0 1 0,0-1 0,0 0 0,1 0 0,-1 0 0,0 0 0,0 0 0,0 0 0,1 0 0,-1 0 0,0 0 0,0 0 0,0 0 0,0 1 0,1-1 0,-1 0 0,0 0 0,0 0 0,0 0 0,1-1 0,-1 1 0,0 0 0,0 0 0,0 0 0,1 0 0,-1 0 0,0 0 0,0 0 0,0 0 0,1 0 0,-1 0 0,0 0 0,0-1 0,0 1 0,0 0 0,0 0 0,1 0 0,-1 0 0,0 0 0,0-1 0,0 1 0,0 0 0,0 0 0,0 0 0,0 0 0,0 0 0,0 0 0,0 0 0,0 0 0,0 1 0,0-1 0,0 0 0,0 0 0,0 0 0,0 0 0,0 0 0,0 0 0,0 0 0,0 0 0,0 0 0,0 0 0,0 1 0,0-1 0,0 0 0,0 0 0,0 0 0,1 0 0,-1 0 0,0 0 0,0 0 0,0 0 0,0 0 0,0 0 0,0 0 0,0 1 0,0-1 0,-1 0 0,1 0 0,0 0 0,0 0 0,0 0 0,0 0 0,0 0 0,0 1 0,-1-1 0,1 0 0,0 0 0,0 0 0,0 0 0,0 0 0,0 1 0,0-1 0,0 0 0,0 0 0,0 0 0,0 0 0,0 1 0,0-1 0,0 0 0,0 0 0,0 0 0,0 0 0,0 1 0,0-1 0,0 0 0,0 0 0,0 0 0,0 0 0,0 1 0,0-1 0,0 0 0,0 0 0,0 0 0,1 0 0,-1 0 0,0 1 0,0-1 0,0 0 0,0 0 0,0 0 0,0 0 0,0 0 0,1 0 0,-1 0 0,0 1 0,0-1 0,0 0 0,0 0 0,1 0 0,-1 0 0,0 0 0,0 0 0,15 11 0,-14-9 0,21 30 0,-19-30 0,-3-1 0,1-1 0,0 0 0,-1 1 0,1-1 0,0 1 0,-1 0 0,1-1 0,0 1 0,-1-1 0,1 1 0,-1 0 0,1 0 0,-1-1 0,0 1 0,1 0 0,-1 0 0,0-1 0,1 1 0,-1 0 0,0 0 0,0 0 0,0 0 0,0-1 0,0 1 0,0 0 0,0 1 0,4 1 0,-3-2 0,0-1 0,0 0 0,-1 1 0,1-1 0,0 1 0,0-1 0,-1 1 0,1-1 0,0 1 0,-1-1 0,1 1 0,0 0 0,-1-1 0,1 1 0,-1 0 0,1 0 0,-1-1 0,0 1 0,1 0 0,-1 0 0,0 0 0,1 0 0,-1-1 0,0 1 0,0 0 0,0 0 0,0 0 0,0 0 0,0 0 0,0 0 0,0-1 0,0 3 0,1-1 0,2 7 0,-2-5 0,3-2 0,-3-1 0,0 0 0,1-1 0,-1 1 0,0 0 0,0 0 0,0 0 0,0 0 0,0 0 0,0 0 0,0 0 0,0 0 0,0 0 0,0 0 0,0 0 0,0 1 0,-1-1 0,1 0 0,-1 1 0,1-1 0,-1 0 0,1 1 0,-1-1 0,0 1 0,0-1 0,0 1 0,0 1 0,0-1 0,1 0 0,-1-1 0,0 1 0,1 0 0,-1 0 0,1 0 0,-1 0 0,1-1 0,0 1 0,0 0 0,0-1 0,0 1 0,0 0 0,0-1 0,0 1 0,0-1 0,1 0 0,-1 1 0,3 1 0,-1-3 0,-3 1 0,0-1 0,0 0 0,0 0 0,0 0 0,0 0 0,0 0 0,0 1 0,-1-1 0,1 0 0,0 0 0,0 0 0,0 0 0,0 1 0,0-1 0,0 0 0,0 0 0,0 0 0,0 1 0,0-1 0,0 0 0,0 0 0,0 0 0,0 0 0,0 1 0,0-1 0,0 0 0,0 0 0,0 0 0,1 0 0,-1 1 0,0-1 0,0 0 0,0 0 0,0 0 0,0 0 0,0 1 0,0-1 0,1 0 0,-1 0 0,0 0 0,0 0 0,0 0 0,0 0 0,0 0 0,1 0 0,-1 1 0,0-1 0,0 0 0,4 24 0,9 33 0,-13-35 0,2-16 0,-1-3 0,1 1 0,-1-1 0,0 1 0,0 0 0,0 0 0,-1 0 0,0-1 0,1 1 0,-1 0 0,-1 5 0,5 30 0,-3-35 0,2-3 0,-6 9 0,6-10 0,2 12 0,0 19 0,1-23 0,-6-8 0,1 0 0,-1 0 0,0 1 0,1-1 0,-1 0 0,0 0 0,0 0 0,1 1 0,-1-1 0,0 0 0,0 0 0,1 0 0,-1 1 0,0-1 0,0 0 0,0 1 0,1-1 0,-1 0 0,0 1 0,0-1 0,0 0 0,0 1 0,0-1 0,0 0 0,1 1 0,-1-1 0,0 0 0,0 1 0,0-1 0,0 0 0,0 1 0,0-1 0,-1 0 0,1 1 0,0-1 0,0 0 0,0 1 0,0-1 0,0 0 0,0 1 0,-1-1 0,1 0 0,0 0 0,0 1 0,-1-1 0,0 4 0,5 4 0,1 12 0,-4-18 0,2-2 0,-2 2 0,8 16 0,-10-11 0,1-4 0,0 0 0,0 0 0,0 0 0,0 0 0,1 0 0,-1 0 0,1 0 0,-1 0 0,1 0 0,0 0 0,0 0 0,3 4 0,-2-3 0,7 16 0,-6 26 0,-1-40 0,0-4 0,-1 1 0,0-1 0,1 1 0,-1-1 0,0 1 0,-1 0 0,1-1 0,0 1 0,0 4 0,-1-4 0,1 0 0,-1 0 0,1 0 0,0 0 0,0-1 0,0 1 0,0 0 0,1-1 0,-1 1 0,4 4 0,-3-5 0,0 1 0,0 0 0,-1 0 0,1 0 0,-1 1 0,1-1 0,-1 0 0,0 1 0,0-1 0,0 0 0,0 5 0,3 1 0,-3-4 0,1-1 0,-1 0 0,1 0 0,0 0 0,0-1 0,1 1 0,-1 0 0,4 3 0,-6-5 0,-3-1 0,3 1 0,6 22 0,-5-22 0,0 0 0,0-1 0,0 1 0,-1 0 0,1 0 0,-1 0 0,1 0 0,-1 0 0,1 0 0,-1 1 0,0-1 0,0 4 0,0-6 0,0 0 0,-1 0 0,1 1 0,0-1 0,0 0 0,0 0 0,0 1 0,0-1 0,0 0 0,0 0 0,0 1 0,0-1 0,0 0 0,0 0 0,0 1 0,0-1 0,0 0 0,0 0 0,0 1 0,0-1 0,0 0 0,0 0 0,0 1 0,0-1 0,1 0 0,-1 0 0,0 0 0,0 1 0,0-1 0,0 0 0,0 0 0,1 0 0,-1 1 0,0-1 0,0 0 0,0 0 0,1 0 0,-1 0 0,0 0 0,0 1 0,1-1 0,-1 0 0,0 0 0,0 0 0,1 0 0,7 2 0,-7 0 0,-1 14 0,0-15 0,0-1 0,0 1 0,0-1 0,0 0 0,1 1 0,-1-1 0,0 1 0,0-1 0,0 1 0,1-1 0,-1 1 0,0-1 0,1 0 0,-1 1 0,0-1 0,1 0 0,-1 1 0,0-1 0,1 0 0,-1 1 0,0-1 0,1 0 0,-1 0 0,1 0 0,-1 1 0,1-1 0,-1 0 0,1 0 0,-1 0 0,0 0 0,0 0 0,0 0 0,0 0 0,0 0 0,0 1 0,0-1 0,0 0 0,0 0 0,-1 0 0,1 0 0,0 0 0,0 0 0,0 0 0,0 0 0,0 0 0,0 0 0,0 0 0,0 0 0,0 1 0,0-1 0,0 0 0,0 0 0,0 0 0,0 0 0,0 0 0,0 0 0,0 0 0,0 0 0,0 0 0,0 1 0,0-1 0,0 0 0,0 0 0,0 0 0,0 0 0,0 0 0,0 0 0,0 0 0,0 0 0,0 0 0,1 0 0,-1 0 0,0 1 0,0-1 0,0 0 0,0 0 0,0 0 0,0 0 0,0 0 0,0 0 0,0 0 0,0 0 0,1 0 0,1 8 0,0-3 0,0 1 0,0-1 0,0 0 0,0 0 0,1 0 0,-1 0 0,5 5 0,-6-8 0,-1 5 0,0-5 0,0 0 0,0 0 0,0 0 0,0 0 0,0 1 0,0-1 0,1 0 0,-1 0 0,1 0 0,-1 0 0,1 0 0,0 0 0,0 0 0,0 0 0,0 0 0,0 0 0,0-1 0,3 4 0,-4-3 0,-3 0 0,19 26 0,-14-25 0,-1 1 0,1-1 0,-1 1 0,0-1 0,0 1 0,0 0 0,-1-1 0,1 1 0,-1 0 0,0 0 0,-1 5 0,10 36 0,-8-43 0,-1-2 0,0 1 0,1-1 0,-1 0 0,0 0 0,0 0 0,1 0 0,-1 1 0,0-1 0,0 0 0,0 0 0,0 0 0,0 1 0,1-1 0,-1 0 0,0 0 0,0 1 0,0-1 0,0 0 0,0 0 0,0 1 0,0-1 0,0 0 0,0 0 0,0 1 0,0-1 0,0 0 0,0 1 0,0-1 0,0 0 0,0 0 0,0 1 0,0-1 0,0 0 0,0 0 0,0 1 0,0-1 0,-1 0 0,1 0 0,0 0 0,0 1 0,0-1 0,-1 0 0,1 1 0,0-1 0,-1 1 0,1-1 0,0 0 0,0 1 0,-1-1 0,1 1 0,0-1 0,0 1 0,0-1 0,0 1 0,0-1 0,0 1 0,0-1 0,0 0 0,0 1 0,0-1 0,0 1 0,0-1 0,0 1 0,0-1 0,0 1 0,0-1 0,0 1 0,1-1 0,-1 1 0,0-1 0,0 0 0,1 1 0,-1-1 0,0 1 0,1-1 0,-1 0 0,0 1 0,1-1 0,-1 0 0,0 0 0,1 1 0,-1-1 0,1 0 0,-1 0 0,0 1 0,1-1 0,-1 0 0,1 0 0,-1 0 0,0 0 0,1 0 0,-1 0 0,0 1 0,0-1 0,0 0 0,0 0 0,0 0 0,0 0 0,0 0 0,0 0 0,0 0 0,0 0 0,0 0 0,0 0 0,0 1 0,0-1 0,0 0 0,0 0 0,0 0 0,0 0 0,0 0 0,0 0 0,0 0 0,0 0 0,0 1 0,0-1 0,0 0 0,0 0 0,0 0 0,0 0 0,0 0 0,0 0 0,0 0 0,0 0 0,0 0 0,-1 0 0,1 0 0,0 1 0,0-1 0,0 0 0,0 0 0,0 0 0,0 0 0,0 0 0,0 0 0,0 0 0,0 0 0,-1 0 0,1 0 0,0 0 0,0 0 0,0 0 0,0 0 0,0 0 0,0 0 0,0 0 0,0 0 0,0 0 0,-1 0 0,1 0 0,2 12 0,-5-10 0,3-2 0,0 1 0,0-1 0,-1 1 0,1-1 0,0 1 0,0-1 0,0 1 0,0 0 0,0-1 0,-1 1 0,1-1 0,0 1 0,0-1 0,0 1 0,1-1 0,-1 1 0,0 0 0,0-1 0,0 1 0,0-1 0,0 1 0,1-1 0,-1 1 0,0-1 0,0 1 0,1-1 0,-1 1 0,0-1 0,1 0 0,-1 1 0,1 0 0,0 0 0,-1 51 0,-1-50 0,0-1 0,1 0 0,-1 0 0,1 0 0,-1-1 0,1 1 0,0 0 0,-1 0 0,1 0 0,0 0 0,0 0 0,0 0 0,-1 0 0,1 0 0,0 0 0,0 0 0,0 0 0,1 0 0,-1 0 0,0 0 0,0 0 0,0 0 0,1 0 0,-1 0 0,1-1 0,-1 1 0,0 0 0,1 0 0,0 0 0,-1 0 0,1-1 0,-1 1 0,1 0 0,0-1 0,1 2 0,-10 16 0,8-16 0,3 1 0,-11 26 0,8-28 0,0 0 0,0 0 0,0-1 0,0 1 0,0 0 0,0 0 0,0 0 0,0-1 0,0 1 0,0 0 0,0 0 0,0 0 0,1-1 0,-1 1 0,0 0 0,1 0 0,-1-1 0,0 1 0,1 0 0,-1-1 0,2 2 0,-2-2 0,0 0 0,0 0 0,1 0 0,-1 0 0,0 0 0,0 0 0,1 0 0,-1 0 0,0 0 0,0 0 0,0 1 0,1-1 0,-1 0 0,0 0 0,0 0 0,1 0 0,-1 0 0,0 0 0,0 1 0,0-1 0,0 0 0,1 0 0,-1 0 0,0 1 0,0-1 0,0 0 0,0 0 0,0 0 0,0 1 0,1-1 0,-1 0 0,0 0 0,0 1 0,0-1 0,0 0 0,0 0 0,0 0 0,0 1 0,0-1 0,0 0 0,0 0 0,0 1 0,0-1 0,0 0 0,0 0 0,-1 1 0,1-1 0,0 0 0,0 0 0,0 0 0,0 1 0,0-1 0,0 0 0,-1 0 0,1 0 0,0 1 0,0-1 0,0 0 0,0 0 0,-1 0 0,1 0 0,0 1 0,-1-1 0,1 1 0,-1 0 0,1 0 0,-1 0 0,1-1 0,0 1 0,-1 0 0,1 0 0,0 0 0,0 0 0,0 0 0,0 0 0,0 0 0,0 0 0,0-1 0,0 1 0,0 0 0,0 0 0,0 0 0,0 0 0,1 1 0,0-2 0,-1 1 0,0-1 0,0 0 0,0 0 0,0 0 0,0 0 0,0 0 0,1 0 0,-1 1 0,0-1 0,0 0 0,0 0 0,0 0 0,0 0 0,0 1 0,0-1 0,0 0 0,0 0 0,0 0 0,0 0 0,0 1 0,0-1 0,0 0 0,0 0 0,0 0 0,0 1 0,0-1 0,0 0 0,0 0 0,0 0 0,0 0 0,0 1 0,0-1 0,0 0 0,0 0 0,0 0 0,0 0 0,0 1 0,-1-1 0,1 0 0,0 0 0,0 0 0,0 0 0,0 0 0,0 0 0,0 0 0,-1 1 0,1-1 0,0 0 0,0 0 0,-2 3 0,7 5 0,-5-8 0,0 0 0,0 0 0,0 0 0,0-1 0,0 1 0,0 0 0,-1 0 0,1 0 0,0 0 0,0 0 0,0 0 0,0 0 0,0 0 0,-1 0 0,1 0 0,0 0 0,0 0 0,0 0 0,0 0 0,0 0 0,-1 0 0,1 0 0,0 0 0,0 0 0,0 0 0,0 0 0,0 1 0,0-1 0,-1 0 0,1 0 0,0 0 0,0 0 0,0 0 0,0 0 0,0 0 0,0 0 0,0 0 0,0 1 0,0-1 0,-1 0 0,1 0 0,0 0 0,0 0 0,0 0 0,0 0 0,0 1 0,0-1 0,0 0 0,0 0 0,0 0 0,0 0 0,0 0 0,0 1 0,0-1 0,0 0 0,0 0 0,-2 16 0,1 10 0,-1-24 0,1 0 0,1 0 0,-1 0 0,0 0 0,0 1 0,1-1 0,-1 0 0,1 0 0,0 1 0,0-1 0,0 0 0,0 0 0,0 1 0,0-1 0,1 0 0,-1 0 0,1 0 0,1 5 0,1 17 0,-3 21 0,0 10 0,-4-46 0,3-9 0,1 1 0,0-1 0,0 0 0,0 0 0,0 0 0,-1 0 0,1 0 0,0 1 0,0-1 0,0 0 0,0 0 0,0 0 0,0 0 0,-1 1 0,1-1 0,0 0 0,0 0 0,0 0 0,0 1 0,0-1 0,0 0 0,0 0 0,0 1 0,0-1 0,0 0 0,0 0 0,0 0 0,0 1 0,0-1 0,0 0 0,0 0 0,0 1 0,0-1 0,0 0 0,1 0 0,-1 0 0,0 0 0,0 1 0,0-1 0,0 0 0,0 0 0,0 0 0,1 1 0,-1-1 0,1 2 0,0 0 0,-1 0 0,1 0 0,-1 1 0,0-1 0,0 0 0,0 0 0,0 1 0,0-1 0,0 0 0,0 0 0,-2 4 0,2-2 0,0 55 0,-5 5 0,1 117 0,4-179 0,0 1 0,0 0 0,0 0 0,0-1 0,0 1 0,-1 0 0,0 0 0,1-1 0,-1 1 0,0 0 0,0-1 0,-2 4 0,2-3 0,0 0 0,0 1 0,1-1 0,-1 1 0,1-1 0,0 1 0,0-1 0,0 0 0,1 1 0,0 5 0,0 2 0,-1-11 0,1 13 0,-2-1 0,1 0 0,-5 21 0,2-31 0,2 1 0,1 45 0,-13 57 0,11-87 0,2-16 0,-1 0 0,1 0 0,0 0 0,0 0 0,-1 0 0,1 0 0,0 0 0,1 0 0,-1 0 0,0 0 0,1 0 0,-1 0 0,1 2 0,-13 35 0,3-10 0,5 36 0,-5-11 0,5 81 0,-10-79 0,12-53 0,1 0 0,-1 1 0,1 0 0,0 0 0,0 0 0,0 0 0,1-1 0,0 1 0,-1 0 0,1 0 0,1 0 0,0 5 0,-2-7 0,-2 1 0,2-1 0,1 0 0,0 0 0,0 82 0,-4 22 0,8-60 0,-4 38 0,-1-77 0,1-6 0,-1 0 0,1 0 0,0 0 0,0 0 0,0 1 0,0-1 0,0 0 0,0 0 0,0 0 0,0 1 0,0-1 0,0 0 0,1 0 0,-1 0 0,0 0 0,1 0 0,-1 1 0,1-1 0,0 0 0,-1 0 0,2 1 0,-6 28 0,13 24 0,-9-46 0,1 0 0,1 0 0,-1 0 0,1-1 0,0 1 0,1 0 0,3 7 0,-6-15 0,1 1 0,-1 0 0,0 0 0,0-1 0,1 1 0,-1 0 0,0 0 0,0 0 0,0-1 0,0 1 0,0 0 0,0 0 0,0 0 0,0 0 0,0-1 0,0 1 0,0 0 0,-1 0 0,1 0 0,0-1 0,-1 2 0,-3 16 0,13-9 0,-6-8 0,-5 1 0,3-1 0,3 1 0,-9 6 0,36 37 0,-27-40 0,-1 0 0,1 0 0,-1 1 0,0-1 0,0 1 0,0-1 0,-1 1 0,0 0 0,0 0 0,0 0 0,-1 1 0,1 6 0,-1-11 0,1 0 0,0-1 0,0 0 0,0 0 0,0 1 0,-1-1 0,1 1 0,0 0 0,-1-1 0,1 1 0,-1 0 0,1 0 0,-1 0 0,0 0 0,0 0 0,2 5 0,4 5 0,15 40 0,13-5 0,-25 1 0,-7-41 0,-3-6 0,0 0 0,0 0 0,1-1 0,-1 1 0,0 0 0,1 0 0,-1 0 0,1-1 0,-1 1 0,1 0 0,-1-1 0,1 1 0,0 0 0,-1-1 0,1 1 0,0-1 0,-1 1 0,1-1 0,0 1 0,0-1 0,-1 1 0,3-1 0,20 48 0,15 6 0,-36-51 0,0 1 0,0-1 0,0 0 0,-1 1 0,1-1 0,-1 1 0,0 0 0,0-1 0,0 1 0,0 5 0,9 25 0,8 19 0,-16-49 0,1-1 0,-1 1 0,0 0 0,-1 0 0,1 0 0,-1 0 0,1 0 0,-1 0 0,0 0 0,-1 1 0,1-1 0,-1 0 0,0 6 0,1-9 0,2 0 0,-3 1 0,-3 0 0,8 0 0,-12 10 0,-4-1 0,10-8 0,1 20 0,-1-18 0,1 1 0,0 0 0,0 0 0,0-1 0,1 1 0,0 0 0,0-1 0,0 1 0,4 8 0,-1-7 0,0 0 0,-1 0 0,1 1 0,-1-1 0,-1 1 0,1 0 0,1 14 0,18 8 0,30 35 0,2-19 0,7 8 0,17 5 0,-32-30 0,20 28 0,-55-47 0,-9-8 0,0 0 0,0 0 0,0-1 0,0 1 0,0 0 0,1-1 0,-1 1 0,0-1 0,1 0 0,-1 1 0,1-1 0,-1-1 0,6 2 0,0 7 0,-7-8 0,-1 0 0,0 0 0,1-1 0,-1 1 0,1 0 0,0 0 0,-1-1 0,1 1 0,-1-1 0,1 1 0,0 0 0,0-1 0,-1 1 0,1-1 0,0 1 0,0-1 0,0 0 0,-1 1 0,1-1 0,0 0 0,0 0 0,0 1 0,0-1 0,1 0 0,1 0 0,0 1 0,0 0 0,1 0 0,-1 0 0,0 0 0,0 0 0,0 1 0,-1 0 0,1-1 0,0 1 0,0 0 0,-1 0 0,0 0 0,1 1 0,-1-1 0,0 1 0,0-1 0,0 1 0,2 3 0,-3-3 0,1-1 0,0 0 0,0 1 0,-1-1 0,1 0 0,0 0 0,1 0 0,-1 0 0,0 0 0,1 0 0,-1-1 0,1 1 0,-1-1 0,1 0 0,2 1 0,47 28 0,-52-28 0,-1 0 0,21 4 0,15-8 0,-32 2 0,-1 0 0,1 0 0,0 0 0,-1 0 0,1 0 0,-1 0 0,1 1 0,0-1 0,-1 1 0,1 0 0,-1 0 0,1 0 0,-1 0 0,0 0 0,1 0 0,2 3 0,-2-2 0,-1 0 0,1-1 0,0 1 0,0-1 0,0 0 0,0 0 0,0 0 0,0 0 0,0 0 0,0-1 0,1 1 0,-1-1 0,0 0 0,0 0 0,0 0 0,4-1 0,-3 2 0,-3 0 0,3-1 0,0 0 0,40 7 0,-26-2 0,-13-6 0,0 1 0,1 1 0,-1-1 0,0 0 0,0 1 0,0 0 0,0 1 0,0-1 0,6 3 0,-11-2 0,18 1 0,-9-3 0,-9-1 0,4 1 0,29 4 0,-21 0 0,40-3 0,-26-3 0,-22 2 0,-3-1 0,1 1 0,-1 0 0,0-1 0,0 1 0,1 0 0,-1 0 0,0 0 0,1 0 0,-1 0 0,0 0 0,1 0 0,-1 1 0,0-1 0,0 0 0,1 1 0,-1-1 0,0 1 0,0-1 0,0 1 0,0-1 0,2 2 0,18 6 0,-20-8 0,0 0 0,0 0 0,0 0 0,0 0 0,0 0 0,0 0 0,0 0 0,0 0 0,0 0 0,0 1 0,0-1 0,0 1 0,0-1 0,0 0 0,0 1 0,0-1 0,0 1 0,0 0 0,-1-1 0,1 1 0,0 0 0,0 0 0,-1-1 0,1 1 0,0 0 0,0 1 0,4 4 0,17-4 0,-19-2 0,-1 1 0,1 0 0,-1 0 0,1 0 0,-1 0 0,1 0 0,-1 0 0,0 1 0,0-1 0,1 1 0,-1-1 0,0 1 0,2 3 0,23 0 0,-5 6 0,0-11 0,-7 5 0,-14-5 0,0 1 0,0-1 0,0 1 0,0-1 0,0 1 0,0-1 0,0 0 0,0 1 0,0-1 0,0 0 0,0 0 0,0 0 0,1 0 0,-1 0 0,0 0 0,0 0 0,0-1 0,0 1 0,0 0 0,0 0 0,0-1 0,0 1 0,0-1 0,0 1 0,2-2 0,1 2 0,0-1 0,-1 1 0,1 0 0,0 0 0,0 1 0,0-1 0,0 1 0,-1-1 0,1 1 0,0 1 0,-1-1 0,1 0 0,3 3 0,-2-2 0,1-1 0,-1 0 0,0 0 0,0 0 0,1 0 0,-1-1 0,1 0 0,5-1 0,29 6 0,-1-5 0,1 4 0,-39-3 0,0 2 0,32-2 0,-29-1 0,-3 2 0,3-2 0,0 0 0,1 0 0,-2 0 0,-2-1 0,0 2 0,25 6 0,-22-7 0,0 0 0,32 9 0,-19 7 0,-3-15 0,-10-2 0,1 1 0,-1 0 0,0 0 0,0 1 0,0-1 0,0 1 0,0 0 0,7 2 0,-7-2 0,-1-1 0,-1 2 0,2-2 0,0 2 0,8 2 0,-1-3 0,14-1 0,-21 0 0,-2 2 0,0 0 0,21 1 0,-18-3 0,-1 0 0,2 0 0,0 0 0,0 1 0,0 0 0,0 0 0,0 0 0,0 1 0,0 0 0,6 3 0,7 2 0,17 7 0,-33-12 0,7 9 0,47 3 0,-42-5 0,-14-8 0,1 1 0,-1-1 0,0 0 0,1 0 0,-1 0 0,1 0 0,0 0 0,-1-1 0,1 1 0,0 0 0,-1-1 0,1 1 0,0-1 0,1 1 0,89 15 0,-52-11 0,-37-8 0,-2 3 0,-1 0 0,0-1 0,0 1 0,0 0 0,1 0 0,-1-1 0,0 1 0,0 0 0,1 0 0,-1-1 0,0 1 0,1 0 0,-1 0 0,0 0 0,0 0 0,1 0 0,-1-1 0,0 1 0,1 0 0,-1 0 0,0 0 0,1 0 0,-1 0 0,0 0 0,1 0 0,-1 0 0,0 0 0,1 0 0,-1 0 0,0 0 0,1 0 0,-1 1 0,0-1 0,1 0 0,-1 0 0,0 0 0,1 0 0,-1 1 0,0-1 0,0 0 0,1 0 0,-1 0 0,0 1 0,0-1 0,1 0 0,-1 0 0,0 1 0,0-1 0,0 0 0,1 1 0,-1-1 0,0 0 0,0 1 0,0 0 0,3 0 0,-2-2 0,0 3 0,1 0 0,0 0 0,2-2 0,-1 1 0,-1 0 0,2 1 0,1 0 0,0 0 0,-1-1 0,1 0 0,0 0 0,0 0 0,0 0 0,0-1 0,7 0 0,-8 0 0,0 0 0,0 0 0,0 0 0,0 1 0,0 0 0,0-1 0,0 1 0,0 1 0,4 1 0,10 1 0,0-1 0,33 2 0,-44-4 0,-1 1 0,1-1 0,-1 0 0,1 0 0,-1-1 0,1 0 0,8 0 0,6 0 0,-18 0 0,3 4 0,0 0 0,1-1 0,-1 0 0,1-1 0,0 1 0,-1-1 0,1 0 0,0-1 0,0 0 0,0 0 0,0 0 0,11-1 0,-12 11 0,-4-8 0,-1-10 0,-2 6 0,3-1 0,19 0 0,-1 2 0,0-1 0,33-6 0,-1 2 0,-45 4 0,26 8 0,-25-5 0,-5-1 0,0 0 0,-1-1 0,1 0 0,-1 0 0,1 1 0,0-1 0,-1-1 0,1 1 0,0 0 0,-1-1 0,1 1 0,-1-1 0,1 0 0,-1 0 0,1 0 0,3-2 0,1-1 0,0 2 0,0-1 0,1 1 0,-1 0 0,0 0 0,1 1 0,-1 0 0,1 0 0,11 1 0,95-9 0,-93 11 0,-21-2 0,0 0 0,0 0 0,0 0 0,0 0 0,0 0 0,0 0 0,0 0 0,0 0 0,0 0 0,0 1 0,0-1 0,0 0 0,-1 0 0,1 0 0,0 0 0,0 0 0,0 0 0,0 0 0,0 0 0,0 0 0,0 0 0,0 0 0,0 0 0,0 1 0,0-1 0,0 0 0,0 0 0,0 0 0,0 0 0,0 0 0,0 0 0,0 0 0,0 0 0,0 0 0,0 0 0,0 1 0,0-1 0,0 0 0,0 0 0,0 0 0,1 0 0,-1 0 0,0 0 0,0 0 0,19 3 0,-15-3 0,2-1 0,-1-1 0,1 1 0,0 1 0,-1-1 0,1 1 0,0-1 0,0 2 0,0-1 0,-1 1 0,1 0 0,0 0 0,-1 0 0,1 1 0,5 2 0,-8-4 0,0 0 0,0 0 0,-1 0 0,1 0 0,0 0 0,0-1 0,0 1 0,-1-1 0,1 0 0,0 0 0,3-1 0,33-7 0,-37 8 0,0 1 0,0 0 0,1 0 0,-1 0 0,0 1 0,0-1 0,0 0 0,0 1 0,-1-1 0,1 1 0,0 0 0,0 0 0,0 0 0,0 0 0,-1 0 0,1 0 0,0 0 0,2 3 0,11 7 0,-8-8 0,0-2 0,0 1 0,0-1 0,1 0 0,12 0 0,6 1 0,9 2 0,-27-4 0,0 0 0,0 1 0,-1 0 0,1 1 0,0 0 0,12 5 0,-17-6 0,-1 1 0,0-1 0,1 1 0,0-1 0,-1 0 0,1 0 0,0 0 0,-1 0 0,1 0 0,0-1 0,0 1 0,5-1 0,-4 0 0,-3-2 0,1-1 0,0 3 0,11 1 0,-9-1 0,-3 1 0,3 0 0,16-1 0,-1 0 0,1 2 0,0 0 0,28 8 0,-9-6 0,28-6 0,-61-1 0,1 1 0,-1 0 0,1 0 0,0 1 0,-1 0 0,10-1 0,30-5 0,-21 5 0,-1 5 0,-14-4 0,-9 1 0,5 4 0,-5-4 0,-1 0 0,0 0 0,0 1 0,0-1 0,1 0 0,-1 0 0,0 0 0,0 0 0,0 0 0,1 0 0,-1 1 0,0-1 0,0 0 0,1 0 0,-1 0 0,0 0 0,0 0 0,1 0 0,-1 0 0,0 0 0,0 0 0,1 0 0,-1 0 0,0 0 0,0 0 0,1 0 0,-1-1 0,0 1 0,0 0 0,0 0 0,1 0 0,-1 0 0,0 0 0,0 0 0,1-1 0,-1 1 0,0 0 0,0 0 0,0 0 0,0-1 0,1 1 0,-1 0 0,0 0 0,0 0 0,0-1 0,0 1 0,0 0 0,0 0 0,0-1 0,0 1 0,0 0 0,0-1 0,1 0 0,0 0 0,-1 0 0,1 0 0,-1 0 0,1 0 0,0 0 0,0 0 0,0 0 0,0 0 0,0 0 0,0 1 0,0-1 0,0 0 0,0 0 0,0 1 0,0-1 0,0 1 0,0-1 0,0 1 0,1 0 0,-1-1 0,0 1 0,0 0 0,1 0 0,-1 0 0,0 0 0,0 0 0,1 0 0,-1 0 0,2 0 0,55 3 0,-52-3 0,1 1 0,-1-1 0,1 1 0,-1 1 0,12 3 0,24 4 0,50-9 0,-81 2 0,-1-2 0,1 1 0,0-1 0,-1-1 0,1 0 0,0 0 0,-1-1 0,16-5 0,79-14 0,-83 17 0,-14 2 0,2-3 0,0 1 0,0 0 0,1 1 0,0 0 0,12-1 0,4-2 0,-21 6 0,0 0 0,0 0 0,0 1 0,0 0 0,0 0 0,-1 0 0,7 3 0,-2-1 0,11 2 0,-14-3 0,0 0 0,0 0 0,0-1 0,0 0 0,0-1 0,8 0 0,2 0 0,0-2 0,0 0 0,32-8 0,-37 7 0,-1 0 0,1 1 0,20-1 0,30-4 0,-40 10 0,-21-1 0,20-5 0,-20 3 0,0-1 0,0 1 0,0-1 0,0 1 0,0 0 0,1 0 0,-1-1 0,0 1 0,0 0 0,0 0 0,0 0 0,1 0 0,-1 0 0,0 1 0,0-1 0,0 0 0,2 1 0,-3-1 0,0 0 0,1 1 0,-1-1 0,1 0 0,-1 0 0,0 1 0,1-1 0,-1 0 0,1 0 0,-1 0 0,1 0 0,-1 0 0,1 1 0,-1-1 0,1 0 0,-1 0 0,1 0 0,-1 0 0,1 0 0,-1-1 0,0 1 0,1 0 0,-1 0 0,1 0 0,-1 0 0,1 0 0,-1-1 0,1 1 0,-1 0 0,0 0 0,1-1 0,-1 1 0,1 0 0,-1-1 0,0 1 0,0 0 0,1-1 0,-1 1 0,0-1 0,1 1 0,-1 0 0,0-1 0,0 1 0,0-1 0,1 1 0,-1-2 0,17-12 0,-12 19 0,-7-3 0,-4-7 0,32-15 0,-9 9 0,-13 13 0,-3 0 0,2-2 0,37-18 0,66 18 0,-62 0 0,82-10 0,-102 7 0,77 3 0,-13-5 0,-72 3 0,13-4 0,0 2 0,30 0 0,-38 11 0,-20-6 0,0 0 0,0-1 0,0 1 0,0 0 0,0-1 0,0 1 0,0-1 0,0 1 0,0-1 0,0 0 0,0 0 0,0 1 0,0-1 0,0 0 0,0 0 0,0 0 0,1 0 0,-1 0 0,0 0 0,0 0 0,0-1 0,0 1 0,0 0 0,0-1 0,0 1 0,0 0 0,0-1 0,0 0 0,1 0 0,-1 1 0,0-1 0,0 0 0,0 1 0,0-1 0,0 1 0,0 0 0,0-1 0,0 1 0,0 0 0,0-1 0,0 1 0,0 0 0,0 0 0,0 0 0,0 0 0,0 0 0,0 0 0,2 1 0,6-1 0,36-14 0,82 10 0,-88-6 0,-13 1 0,-23 8 0,30-4 0,11-9 0,13 14 0,-54 0 0,8 0 0,0 0 0,0 1 0,0 0 0,0 1 0,15 4 0,9-2 0,-28-2 0,-5 0 0,1-1 0,-1 0 0,1 0 0,0 0 0,-1 0 0,1 0 0,0-1 0,0 1 0,0-1 0,-1 0 0,1 1 0,0-1 0,0-1 0,0 1 0,-1 0 0,6-2 0,31 10 0,-39-8 0,1-1 0,0 0 0,0 1 0,0-1 0,0 1 0,0-1 0,0 1 0,1 0 0,-1-1 0,0 1 0,0 0 0,0 0 0,0-1 0,0 1 0,0 0 0,1 0 0,-1 0 0,0 1 0,2-1 0,40 4 0,36-3 0,-26-16 0,-39 12 0,-9 1 0,0 1 0,0 1 0,0-1 0,0 1 0,0-1 0,1 1 0,-1 1 0,0-1 0,0 1 0,10 2 0,16 0 0,-27-3 0,0-2 0,16-9 0,-20 11 0,1 0 0,-1-1 0,0 1 0,1 0 0,-1-1 0,1 1 0,-1 0 0,1 0 0,-1-1 0,0 1 0,1 0 0,-1 0 0,1 0 0,-1 0 0,1 0 0,-1 0 0,1 0 0,-1 0 0,1 0 0,-1 0 0,1 0 0,-1 0 0,1 0 0,-1 0 0,1 0 0,-1 0 0,1 0 0,-1 0 0,0 1 0,1-1 0,-1 0 0,1 0 0,0 1 0,13 1 0,16 7 0,-29-8 0,0-1 0,0 0 0,0 0 0,0 1 0,0-1 0,-1 0 0,1 0 0,0 0 0,0 0 0,0 0 0,0 0 0,0 0 0,0 0 0,0-1 0,0 1 0,-1 0 0,1 0 0,0-1 0,0 1 0,0-1 0,0 0 0,27-8 0,7-3 0,-29 9 0,0 1 0,0-1 0,1 1 0,-1 1 0,0-1 0,1 1 0,-1 0 0,1 1 0,-1-1 0,1 1 0,-1 0 0,1 1 0,7 1 0,-13-2 0,13 0 0,6-6 0,11 3 0,66-5 0,-84 5 0,1 1 0,0 0 0,-1 2 0,1-1 0,0 2 0,0 0 0,22 4 0,-23 2 0,-10-7 0,-5-4 0,41-12 0,-3-2 0,-34 17 0,-1 0 0,1-1 0,-1 1 0,1 0 0,-1 0 0,1 0 0,0 1 0,0-1 0,-1 0 0,1 1 0,0-1 0,0 1 0,0-1 0,-1 1 0,1 0 0,0 0 0,4 0 0,-4 0 0,1-1 0,-1 1 0,1-1 0,-1 0 0,1 1 0,-1-1 0,1 0 0,-1-1 0,1 1 0,-1 0 0,3-3 0,24-9 0,-16 9 0,18-2 0,-27 6 0,0-1 0,-1 0 0,1 0 0,0 0 0,-1 0 0,1-1 0,-1 1 0,5-4 0,0 0 0,1 1 0,-1 0 0,1 1 0,-1 0 0,1 0 0,0 1 0,0 0 0,0 0 0,1 1 0,11 0 0,-4-1 0,-13 2 0,32-9 0,-8 13 0,-15-2 0,-18-6 0,5 2 0,3 2 0,-2-1 0,1 0 0,-1 1 0,1-1 0,-1 0 0,1 0 0,-1 1 0,1-1 0,0 1 0,-1-1 0,1 1 0,0 0 0,0 0 0,-1 0 0,4 0 0,1 2 0,0-1 0,0 0 0,0 0 0,0 0 0,0-1 0,0 1 0,0-2 0,0 1 0,1-1 0,10-2 0,-15 2 0,0 0 0,0 1 0,0-1 0,0 1 0,0-1 0,0 1 0,0 0 0,0-1 0,0 1 0,0 0 0,1 0 0,-1 1 0,0-1 0,0 0 0,3 2 0,-2-1 0,0-1 0,0 1 0,0-1 0,0 0 0,0 0 0,0 0 0,1 0 0,-1 0 0,5-1 0,-4 1 0,-1 1 0,-11-21 0,1 9 0,0-1 0,1 1 0,0-1 0,1 0 0,0 0 0,1-1 0,-4-19 0,13 16 0,-5 15 0,1 0 0,-1 0 0,1 0 0,-1 0 0,1 0 0,-1 0 0,0-1 0,1 1 0,-1 0 0,0 0 0,0 0 0,0 0 0,0 0 0,0 0 0,0 0 0,0-1 0,0 1 0,0 0 0,-1 0 0,1 0 0,0 0 0,-1 0 0,1 0 0,-1 0 0,1 0 0,-1 0 0,0 0 0,1 0 0,-1 0 0,-1-1 0,19-14 0,-17 15 0,-5-9 0,6 8 0,1-2 0,-1 0 0,0 0 0,0 1 0,0-1 0,0 0 0,0 0 0,-1 0 0,0-1 0,0-5 0,0-46 0,0 55 0,0 1 0,0 0 0,0 0 0,0-1 0,0 1 0,0 0 0,0-1 0,0 1 0,0 0 0,0-1 0,0 1 0,0 0 0,0 0 0,0-1 0,0 1 0,0 0 0,1-1 0,-1 1 0,0 0 0,0 0 0,0-1 0,0 1 0,1 0 0,-1 0 0,0 0 0,0-1 0,1 1 0,-1 0 0,0 0 0,0 0 0,1 0 0,-1-1 0,0 1 0,0 0 0,1 0 0,-1 0 0,0 0 0,1 0 0,-1 0 0,0 0 0,0 0 0,1 0 0,-1 0 0,0 0 0,1 0 0,-1 0 0,0 0 0,1 0 0,-1 0 0,0 0 0,0 0 0,1 0 0,-1 1 0,0-1 0,1 0 0,16 11 0,-14-9 0,9 3 0,0 0 0,0-2 0,1 1 0,-1-1 0,15 1 0,-15-2 0,-9-1 0,0-1 0,0 1 0,0 0 0,0 1 0,0-1 0,0 0 0,-1 1 0,1 0 0,-1-1 0,1 1 0,2 2 0,-1 0 0,0 0 0,1-1 0,-1 0 0,1 0 0,0 0 0,6 2 0,-1 0 0,-2-1 0,0 0 0,-1 0 0,0 0 0,1 1 0,-2 0 0,1 1 0,10 9 0,8-7 0,-11-8 0,88 22 0,-25 21 0,-32-30 0,-35-12 0,-1 0 0,1 1 0,-1 0 0,17 6 0,-16-5 0,0 0 0,0-1 0,0 0 0,19 2 0,-12-4 0,0 1 0,-1 1 0,1 1 0,25 6 0,-40-6 0,-2-2 0,0-1 0,0 1 0,1-1 0,-1 1 0,0-1 0,1 1 0,-1-1 0,0 1 0,1-1 0,-1 1 0,0-1 0,1 0 0,-1 1 0,1-1 0,-1 0 0,1 0 0,-1 1 0,1-1 0,-1 0 0,1 0 0,-1 1 0,1-1 0,-1 0 0,1 0 0,-1 0 0,1 0 0,-1 0 0,1 0 0,0 0 0,-1 0 0,1 0 0,-1 0 0,1 0 0,0-1 0,7 2 0,27 1 0,-24-2 0,-1 0 0,0 1 0,0 0 0,0 0 0,1 1 0,-1 1 0,-1 0 0,1 0 0,0 1 0,13 7 0,95 42 0,29 3 0,-136-51 0,0-1 0,0 0 0,0-1 0,1 0 0,-1-1 0,1 0 0,19 0 0,-28-2 0,0 0 0,0 0 0,0 0 0,0 1 0,0-1 0,0 1 0,0 0 0,-1 0 0,6 2 0,-7-1 0,-1 0 0,1 0 0,2 0 0,2-1 0,-4 0 0,1 0 0,0 0 0,0 1 0,0-1 0,-1 0 0,1 1 0,-1-1 0,1 1 0,-1 0 0,0-1 0,1 1 0,-1 0 0,0 0 0,0 0 0,0 0 0,0 0 0,-1 0 0,1 0 0,0 3 0,-1-5 0,0 0 0,0 1 0,0-1 0,0 0 0,-1 0 0,1 1 0,0-1 0,0 0 0,0 0 0,0 1 0,0-1 0,0 0 0,0 0 0,0 1 0,0-1 0,1 0 0,-1 0 0,0 1 0,0-1 0,0 0 0,0 0 0,0 1 0,0-1 0,0 0 0,1 0 0,-1 0 0,0 1 0,0-1 0,0 0 0,1 0 0,-1 0 0,0 1 0,0-1 0,0 0 0,1 0 0,-1 0 0,0 0 0,0 0 0,1 0 0,-1 0 0,0 0 0,0 1 0,1-1 0,3 4 0,-5-1 0,-8-7 0,7 5 0,4 0 0,3 5 0,-4-6 0,-1 1 0,1 0 0,-1 0 0,1-1 0,-1 1 0,1 0 0,0-1 0,-1 1 0,1 0 0,0-1 0,-1 1 0,1-1 0,0 1 0,0-1 0,0 1 0,0-1 0,-1 0 0,1 1 0,0-1 0,0 0 0,0 0 0,0 0 0,0 0 0,0 0 0,0 0 0,1 0 0,2 1 0,-2-1 0,1 1 0,-1-1 0,0 0 0,0 1 0,0 0 0,0-1 0,0 1 0,0 0 0,0 0 0,0 0 0,0 0 0,0 1 0,-1-1 0,1 0 0,0 1 0,2 2 0,0 0 0,-3-1 0,-1-3 0,0 0 0,0 1 0,1-1 0,-1 0 0,0 1 0,0-1 0,0 0 0,0 1 0,0-1 0,1 0 0,-1 1 0,0-1 0,0 0 0,1 0 0,-1 1 0,0-1 0,0 0 0,1 0 0,-1 0 0,0 1 0,1-1 0,-1 0 0,0 0 0,1 0 0,-1 0 0,0 0 0,1 1 0,-1-1 0,0 0 0,1 0 0,-1 0 0,0 0 0,1 0 0,-1 0 0,0 0 0,1 0 0,-1-1 0,0 1 0,1 0 0,-1 0 0,1 0 0,34 16 0,-34-16 0,-1 0 0,1 0 0,-1 0 0,0 0 0,1 0 0,-1 0 0,1 0 0,-1 0 0,1 0 0,-1 0 0,1 0 0,-1 0 0,1 0 0,-1 0 0,1 0 0,-1 1 0,0-1 0,1 0 0,-1 0 0,1 1 0,-1-1 0,0 0 0,1 0 0,-1 1 0,0-1 0,1 0 0,-1 1 0,0-1 0,1 1 0,-1-1 0,0 0 0,0 1 0,0-1 0,1 1 0,-1-1 0,0 1 0,0-1 0,0 1 0,17 6 0,-7 0 0,-8-5 0,-4-2 0,2-2 0,4 2 0,0 0 0,-7-1-25,0 1 0,-1-1-1,1 0 1,0 1 0,-1-1 0,1-1 0,0 1-1,0 0 1,0-1 0,-5-3 0,-13-5-1004,-38-14-21318,38 14 17113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A5F8-DA01-07C1-501E-CF0E68FCB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9C6E2-7D2C-CA53-1A60-D56FAD546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A922C-51FE-E4BD-D850-EA56728B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3512D-B416-3DFA-1738-34E0BF72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BE693-934C-B669-A9BF-D8A092E1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15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29749-81B9-3691-E2EC-015E5DE4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BCC8B-00FC-1E49-36B1-EC7EB0AFA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C239D-694F-42D6-A74D-8FAD6F8D4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7D897-E99A-EE2C-13A9-103ED072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5891D-90F2-6A13-22F7-2E1B6D0B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078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422B3-CD3D-B3E1-EC21-5F19BF6277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3FA60-D840-B7BD-1CAF-A5A074DE0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1ECAF-EB50-3DF4-FC7E-F652266A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0E2DB-F692-2B7B-2B94-4BEF1D797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7FA1F-EA76-072F-EC69-D6324EC51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38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FD1BE-EAE2-8072-DABB-CACF65FE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379A3-448C-B62D-20E4-5D0DF29BF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EC4C5-A095-49BE-DC04-FCA2AD34F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D3AF5-FC3A-41F6-D431-7BFCB597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2B0A0-F59B-ED9D-724B-FCB995CB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38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E0BF-968C-3F6B-F058-D2F94F0C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CE7E0-5D7F-4207-9975-91F611183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B167-3CD3-62F7-A28A-2282F210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D596F-7F38-230E-2CE0-25167D0F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820FA-F412-7D8B-8E18-D2712CCD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4B12A-0B8F-6B3C-ED5C-887A24B6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F7F68-E662-16E1-12F6-668120892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52779-D479-9987-E1A7-34C925988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98AA1-06EF-02AE-0728-EDFF7FBE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D462D-20DA-53A3-E924-173D7EE4C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89CE8-F461-2F09-7B98-CFDE2937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774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533D-436F-1C75-3EBA-E072556C1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34C36-2699-9737-2FC5-E67C6D894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98F66-46EF-E3F5-5097-956E5441A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68F4C-B1AB-4B89-7257-4DC7DF53B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F0004C-2316-B684-356B-341FE7DA9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FBAFC-7D19-2FC6-C8E8-F4F7F3956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FDA836-E394-BAA0-FB10-5EFC80B3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79DB73-C401-93D0-ADF1-96EBDBE57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03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D129-9EEF-717B-067D-3F2D57B4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BF7D0-10C9-25DF-9797-BB4109058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FD1FE-E7C6-9C52-9114-F9AA5FF9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890AC-0288-291F-6D48-35DA67C4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25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AC1801-4416-1AEB-55CB-DBE040DF9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A661C-DE9A-464E-0D7D-4328605B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5BF59-2E55-A22E-5781-BD920557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62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2601A-6F5A-7D70-3640-18B65759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C7E2F-F320-55DC-0A14-6C50CEE54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26C36-1787-DBEE-2EEF-62B10D8A0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FF645-DC9E-742B-5E70-FCEF7D95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6FDFD-FCDC-E939-43D7-A4B53F5B5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EF8EF-DF60-8AAB-FCD7-7D439652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343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4E98-284A-2CF6-C41C-EB7D60482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AFC321-0A6A-6CE5-E5AB-97A779DD3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6349E-22D7-84CC-02B5-B5C953D47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7FA62-C840-4629-3B9E-F2BDBE33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4E8F7-BDEE-E040-D32A-7E60E741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8F3B9-F1DD-8FC6-3D57-1EE250FA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4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98259D-DE7F-DA46-47CE-7BA689B15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405A8-45EC-1BF6-B784-A05EEB35F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25444-C82D-E7D2-12CC-B6DC4DFA2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F2FAE-3034-4451-AD70-D65511A53B9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F48AE-FE81-4C1C-71E7-8A4EBB496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5CA1C-3875-4FB1-C280-C83680243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16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3" Type="http://schemas.openxmlformats.org/officeDocument/2006/relationships/image" Target="../media/image90.png"/><Relationship Id="rId7" Type="http://schemas.openxmlformats.org/officeDocument/2006/relationships/image" Target="../media/image138.png"/><Relationship Id="rId12" Type="http://schemas.openxmlformats.org/officeDocument/2006/relationships/image" Target="../media/image180.png"/><Relationship Id="rId2" Type="http://schemas.openxmlformats.org/officeDocument/2006/relationships/image" Target="../media/image81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0.png"/><Relationship Id="rId5" Type="http://schemas.openxmlformats.org/officeDocument/2006/relationships/image" Target="../media/image1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1.png"/><Relationship Id="rId9" Type="http://schemas.openxmlformats.org/officeDocument/2006/relationships/image" Target="../media/image15.png"/><Relationship Id="rId14" Type="http://schemas.openxmlformats.org/officeDocument/2006/relationships/image" Target="../media/image2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18" Type="http://schemas.openxmlformats.org/officeDocument/2006/relationships/image" Target="../media/image24.png"/><Relationship Id="rId3" Type="http://schemas.openxmlformats.org/officeDocument/2006/relationships/image" Target="../media/image90.png"/><Relationship Id="rId21" Type="http://schemas.openxmlformats.org/officeDocument/2006/relationships/image" Target="../media/image27.png"/><Relationship Id="rId7" Type="http://schemas.openxmlformats.org/officeDocument/2006/relationships/image" Target="../media/image138.png"/><Relationship Id="rId12" Type="http://schemas.openxmlformats.org/officeDocument/2006/relationships/image" Target="../media/image180.png"/><Relationship Id="rId17" Type="http://schemas.openxmlformats.org/officeDocument/2006/relationships/image" Target="../media/image23.png"/><Relationship Id="rId2" Type="http://schemas.openxmlformats.org/officeDocument/2006/relationships/image" Target="../media/image811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0.png"/><Relationship Id="rId5" Type="http://schemas.openxmlformats.org/officeDocument/2006/relationships/image" Target="../media/image1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1.png"/><Relationship Id="rId9" Type="http://schemas.openxmlformats.org/officeDocument/2006/relationships/image" Target="../media/image15.png"/><Relationship Id="rId14" Type="http://schemas.openxmlformats.org/officeDocument/2006/relationships/image" Target="../media/image200.png"/><Relationship Id="rId2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7.png"/><Relationship Id="rId3" Type="http://schemas.openxmlformats.org/officeDocument/2006/relationships/image" Target="../media/image31.png"/><Relationship Id="rId21" Type="http://schemas.openxmlformats.org/officeDocument/2006/relationships/image" Target="../media/image50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2.png"/><Relationship Id="rId10" Type="http://schemas.openxmlformats.org/officeDocument/2006/relationships/image" Target="../media/image38.png"/><Relationship Id="rId19" Type="http://schemas.openxmlformats.org/officeDocument/2006/relationships/image" Target="../media/image4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34" Type="http://schemas.openxmlformats.org/officeDocument/2006/relationships/image" Target="../media/image86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33" Type="http://schemas.openxmlformats.org/officeDocument/2006/relationships/image" Target="../media/image85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37" Type="http://schemas.openxmlformats.org/officeDocument/2006/relationships/image" Target="../media/image89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36" Type="http://schemas.openxmlformats.org/officeDocument/2006/relationships/image" Target="../media/image88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Relationship Id="rId35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71.png"/><Relationship Id="rId26" Type="http://schemas.openxmlformats.org/officeDocument/2006/relationships/image" Target="../media/image83.png"/><Relationship Id="rId3" Type="http://schemas.openxmlformats.org/officeDocument/2006/relationships/image" Target="../media/image54.png"/><Relationship Id="rId21" Type="http://schemas.openxmlformats.org/officeDocument/2006/relationships/image" Target="../media/image7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70.png"/><Relationship Id="rId25" Type="http://schemas.openxmlformats.org/officeDocument/2006/relationships/image" Target="../media/image82.png"/><Relationship Id="rId2" Type="http://schemas.openxmlformats.org/officeDocument/2006/relationships/image" Target="../media/image53.png"/><Relationship Id="rId16" Type="http://schemas.openxmlformats.org/officeDocument/2006/relationships/image" Target="../media/image91.png"/><Relationship Id="rId20" Type="http://schemas.openxmlformats.org/officeDocument/2006/relationships/image" Target="../media/image73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81.png"/><Relationship Id="rId32" Type="http://schemas.openxmlformats.org/officeDocument/2006/relationships/image" Target="../media/image93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80.png"/><Relationship Id="rId28" Type="http://schemas.openxmlformats.org/officeDocument/2006/relationships/image" Target="../media/image86.png"/><Relationship Id="rId10" Type="http://schemas.openxmlformats.org/officeDocument/2006/relationships/image" Target="../media/image61.png"/><Relationship Id="rId19" Type="http://schemas.openxmlformats.org/officeDocument/2006/relationships/image" Target="../media/image72.png"/><Relationship Id="rId31" Type="http://schemas.openxmlformats.org/officeDocument/2006/relationships/image" Target="../media/image9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9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13" Type="http://schemas.openxmlformats.org/officeDocument/2006/relationships/image" Target="../media/image652.png"/><Relationship Id="rId18" Type="http://schemas.openxmlformats.org/officeDocument/2006/relationships/image" Target="../media/image702.png"/><Relationship Id="rId3" Type="http://schemas.openxmlformats.org/officeDocument/2006/relationships/image" Target="../media/image551.png"/><Relationship Id="rId21" Type="http://schemas.openxmlformats.org/officeDocument/2006/relationships/image" Target="../media/image731.png"/><Relationship Id="rId7" Type="http://schemas.openxmlformats.org/officeDocument/2006/relationships/image" Target="../media/image591.png"/><Relationship Id="rId12" Type="http://schemas.openxmlformats.org/officeDocument/2006/relationships/image" Target="../media/image641.png"/><Relationship Id="rId17" Type="http://schemas.openxmlformats.org/officeDocument/2006/relationships/image" Target="../media/image692.png"/><Relationship Id="rId2" Type="http://schemas.openxmlformats.org/officeDocument/2006/relationships/image" Target="../media/image541.png"/><Relationship Id="rId16" Type="http://schemas.openxmlformats.org/officeDocument/2006/relationships/image" Target="../media/image682.png"/><Relationship Id="rId20" Type="http://schemas.openxmlformats.org/officeDocument/2006/relationships/image" Target="../media/image7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1.png"/><Relationship Id="rId11" Type="http://schemas.openxmlformats.org/officeDocument/2006/relationships/image" Target="../media/image631.png"/><Relationship Id="rId24" Type="http://schemas.openxmlformats.org/officeDocument/2006/relationships/image" Target="../media/image95.png"/><Relationship Id="rId5" Type="http://schemas.openxmlformats.org/officeDocument/2006/relationships/image" Target="../media/image571.png"/><Relationship Id="rId15" Type="http://schemas.openxmlformats.org/officeDocument/2006/relationships/image" Target="../media/image672.png"/><Relationship Id="rId23" Type="http://schemas.openxmlformats.org/officeDocument/2006/relationships/image" Target="../media/image751.png"/><Relationship Id="rId10" Type="http://schemas.openxmlformats.org/officeDocument/2006/relationships/image" Target="../media/image621.png"/><Relationship Id="rId19" Type="http://schemas.openxmlformats.org/officeDocument/2006/relationships/image" Target="../media/image711.png"/><Relationship Id="rId4" Type="http://schemas.openxmlformats.org/officeDocument/2006/relationships/image" Target="../media/image561.png"/><Relationship Id="rId9" Type="http://schemas.openxmlformats.org/officeDocument/2006/relationships/image" Target="../media/image611.png"/><Relationship Id="rId14" Type="http://schemas.openxmlformats.org/officeDocument/2006/relationships/image" Target="../media/image662.png"/><Relationship Id="rId22" Type="http://schemas.openxmlformats.org/officeDocument/2006/relationships/image" Target="../media/image7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13" Type="http://schemas.openxmlformats.org/officeDocument/2006/relationships/image" Target="../media/image640.png"/><Relationship Id="rId3" Type="http://schemas.openxmlformats.org/officeDocument/2006/relationships/image" Target="../media/image540.png"/><Relationship Id="rId7" Type="http://schemas.openxmlformats.org/officeDocument/2006/relationships/image" Target="../media/image580.png"/><Relationship Id="rId12" Type="http://schemas.openxmlformats.org/officeDocument/2006/relationships/image" Target="../media/image63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11" Type="http://schemas.openxmlformats.org/officeDocument/2006/relationships/image" Target="../media/image620.png"/><Relationship Id="rId5" Type="http://schemas.openxmlformats.org/officeDocument/2006/relationships/image" Target="../media/image560.png"/><Relationship Id="rId10" Type="http://schemas.openxmlformats.org/officeDocument/2006/relationships/image" Target="../media/image610.png"/><Relationship Id="rId4" Type="http://schemas.openxmlformats.org/officeDocument/2006/relationships/image" Target="../media/image550.png"/><Relationship Id="rId9" Type="http://schemas.openxmlformats.org/officeDocument/2006/relationships/image" Target="../media/image60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3" Type="http://schemas.openxmlformats.org/officeDocument/2006/relationships/image" Target="../media/image671.png"/><Relationship Id="rId7" Type="http://schemas.openxmlformats.org/officeDocument/2006/relationships/image" Target="../media/image710.png"/><Relationship Id="rId12" Type="http://schemas.openxmlformats.org/officeDocument/2006/relationships/image" Target="../media/image760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1.png"/><Relationship Id="rId11" Type="http://schemas.openxmlformats.org/officeDocument/2006/relationships/image" Target="../media/image750.png"/><Relationship Id="rId5" Type="http://schemas.openxmlformats.org/officeDocument/2006/relationships/image" Target="../media/image691.png"/><Relationship Id="rId10" Type="http://schemas.openxmlformats.org/officeDocument/2006/relationships/image" Target="../media/image740.png"/><Relationship Id="rId4" Type="http://schemas.openxmlformats.org/officeDocument/2006/relationships/image" Target="../media/image681.png"/><Relationship Id="rId9" Type="http://schemas.openxmlformats.org/officeDocument/2006/relationships/image" Target="../media/image7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3" Type="http://schemas.openxmlformats.org/officeDocument/2006/relationships/image" Target="../media/image671.png"/><Relationship Id="rId7" Type="http://schemas.openxmlformats.org/officeDocument/2006/relationships/image" Target="../media/image710.png"/><Relationship Id="rId12" Type="http://schemas.openxmlformats.org/officeDocument/2006/relationships/image" Target="../media/image76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1.png"/><Relationship Id="rId11" Type="http://schemas.openxmlformats.org/officeDocument/2006/relationships/image" Target="../media/image750.png"/><Relationship Id="rId5" Type="http://schemas.openxmlformats.org/officeDocument/2006/relationships/image" Target="../media/image691.png"/><Relationship Id="rId10" Type="http://schemas.openxmlformats.org/officeDocument/2006/relationships/image" Target="../media/image740.png"/><Relationship Id="rId4" Type="http://schemas.openxmlformats.org/officeDocument/2006/relationships/image" Target="../media/image681.png"/><Relationship Id="rId9" Type="http://schemas.openxmlformats.org/officeDocument/2006/relationships/image" Target="../media/image7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5.png"/><Relationship Id="rId26" Type="http://schemas.openxmlformats.org/officeDocument/2006/relationships/image" Target="../media/image124.png"/><Relationship Id="rId3" Type="http://schemas.openxmlformats.org/officeDocument/2006/relationships/image" Target="../media/image98.png"/><Relationship Id="rId21" Type="http://schemas.openxmlformats.org/officeDocument/2006/relationships/image" Target="../media/image118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4.png"/><Relationship Id="rId25" Type="http://schemas.openxmlformats.org/officeDocument/2006/relationships/image" Target="../media/image123.png"/><Relationship Id="rId2" Type="http://schemas.openxmlformats.org/officeDocument/2006/relationships/image" Target="../media/image97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2.png"/><Relationship Id="rId5" Type="http://schemas.openxmlformats.org/officeDocument/2006/relationships/image" Target="../media/image100.png"/><Relationship Id="rId15" Type="http://schemas.openxmlformats.org/officeDocument/2006/relationships/image" Target="../media/image112.pn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10" Type="http://schemas.openxmlformats.org/officeDocument/2006/relationships/image" Target="../media/image106.png"/><Relationship Id="rId19" Type="http://schemas.openxmlformats.org/officeDocument/2006/relationships/image" Target="../media/image116.png"/><Relationship Id="rId4" Type="http://schemas.openxmlformats.org/officeDocument/2006/relationships/image" Target="../media/image99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9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800.png"/><Relationship Id="rId7" Type="http://schemas.openxmlformats.org/officeDocument/2006/relationships/image" Target="../media/image66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11" Type="http://schemas.openxmlformats.org/officeDocument/2006/relationships/image" Target="../media/image700.png"/><Relationship Id="rId5" Type="http://schemas.openxmlformats.org/officeDocument/2006/relationships/image" Target="../media/image1100.png"/><Relationship Id="rId10" Type="http://schemas.openxmlformats.org/officeDocument/2006/relationships/image" Target="../media/image690.png"/><Relationship Id="rId4" Type="http://schemas.openxmlformats.org/officeDocument/2006/relationships/image" Target="../media/image1000.png"/><Relationship Id="rId9" Type="http://schemas.openxmlformats.org/officeDocument/2006/relationships/image" Target="../media/image6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gif"/><Relationship Id="rId4" Type="http://schemas.openxmlformats.org/officeDocument/2006/relationships/image" Target="../media/image8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1.png"/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7F4A-8AB4-E558-CFF9-0B2655128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Differentiable programming and its use in numerical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49B00-4755-3DB0-9503-602B8C11B7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Dr Aidan Crilly</a:t>
            </a:r>
          </a:p>
          <a:p>
            <a:r>
              <a:rPr lang="en-GB" dirty="0"/>
              <a:t>Eric and Wendy Schmidt AI in Science postdoctoral fellow</a:t>
            </a:r>
          </a:p>
          <a:p>
            <a:r>
              <a:rPr lang="en-GB" dirty="0"/>
              <a:t>Centre for Inertial Fusion Studies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702EC-F61B-847B-B2F8-D253E575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049" y="196713"/>
            <a:ext cx="2603901" cy="1189527"/>
          </a:xfrm>
          <a:prstGeom prst="rect">
            <a:avLst/>
          </a:prstGeom>
        </p:spPr>
      </p:pic>
      <p:pic>
        <p:nvPicPr>
          <p:cNvPr id="5" name="Picture 2" descr="I-X: Imperial searches for 13 new leaders of the digital ...">
            <a:extLst>
              <a:ext uri="{FF2B5EF4-FFF2-40B4-BE49-F238E27FC236}">
                <a16:creationId xmlns:a16="http://schemas.microsoft.com/office/drawing/2014/main" id="{F1A362A2-0C5F-5D6E-4C7F-924F0D091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3" y="4832482"/>
            <a:ext cx="1973023" cy="187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23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A5B1-6502-91EE-8840-B2926C53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vs Inverse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Solutions to differential equations are often concerned with the </a:t>
                </a:r>
                <a:r>
                  <a:rPr lang="en-GB" i="1" dirty="0"/>
                  <a:t>forward problem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dirty="0"/>
                  <a:t>However, if we want to minimize some other scalar function at the same time = </a:t>
                </a:r>
                <a:r>
                  <a:rPr lang="en-GB" i="1" dirty="0"/>
                  <a:t>inverse problem</a:t>
                </a:r>
              </a:p>
              <a:p>
                <a:endParaRPr lang="en-GB" b="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Minimise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DBF1337-E686-9D3C-AEDE-4993EE0DD36F}"/>
              </a:ext>
            </a:extLst>
          </p:cNvPr>
          <p:cNvSpPr txBox="1"/>
          <p:nvPr/>
        </p:nvSpPr>
        <p:spPr>
          <a:xfrm>
            <a:off x="2441197" y="3167864"/>
            <a:ext cx="2403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/>
              <a:t>Differential equation:</a:t>
            </a:r>
          </a:p>
          <a:p>
            <a:r>
              <a:rPr lang="en-GB" sz="2000" i="1" dirty="0"/>
              <a:t>Initial condition: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3260D-7235-9B99-29D3-85CD270B0B56}"/>
              </a:ext>
            </a:extLst>
          </p:cNvPr>
          <p:cNvSpPr txBox="1"/>
          <p:nvPr/>
        </p:nvSpPr>
        <p:spPr>
          <a:xfrm>
            <a:off x="8046441" y="2921168"/>
            <a:ext cx="2042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/>
              <a:t>x = </a:t>
            </a:r>
            <a:r>
              <a:rPr lang="en-GB" sz="2000" dirty="0"/>
              <a:t>state variables</a:t>
            </a:r>
          </a:p>
          <a:p>
            <a:r>
              <a:rPr lang="en-GB" sz="2000" i="1" dirty="0"/>
              <a:t>p = </a:t>
            </a:r>
            <a:r>
              <a:rPr lang="en-GB" sz="2000" dirty="0"/>
              <a:t>parameters</a:t>
            </a:r>
            <a:endParaRPr lang="en-GB" sz="2000" i="1" dirty="0"/>
          </a:p>
          <a:p>
            <a:r>
              <a:rPr lang="en-GB" sz="2000" i="1" dirty="0"/>
              <a:t>t = </a:t>
            </a:r>
            <a:r>
              <a:rPr lang="en-GB" sz="20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48335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8B1C-E7E7-C34F-E562-BAC3151F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3537-DA4A-4B9F-D97F-A23CDF550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Minimisation = optimisation = root-finding of gradient</a:t>
            </a:r>
          </a:p>
          <a:p>
            <a:r>
              <a:rPr lang="en-GB" dirty="0"/>
              <a:t>Gradient-based vs gradient-free optimisation</a:t>
            </a:r>
          </a:p>
          <a:p>
            <a:r>
              <a:rPr lang="en-GB" dirty="0"/>
              <a:t>Gradient-free:</a:t>
            </a:r>
          </a:p>
        </p:txBody>
      </p:sp>
      <p:pic>
        <p:nvPicPr>
          <p:cNvPr id="1026" name="Picture 2" descr="Bayesian Optimization vs. gradient descent - Cross Validated">
            <a:extLst>
              <a:ext uri="{FF2B5EF4-FFF2-40B4-BE49-F238E27FC236}">
                <a16:creationId xmlns:a16="http://schemas.microsoft.com/office/drawing/2014/main" id="{FD0148CA-4DF1-B696-769D-AAEBA1E03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929" y="4001294"/>
            <a:ext cx="4179336" cy="278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0DE2D6-86BD-671E-F6D2-85DBF495F220}"/>
              </a:ext>
            </a:extLst>
          </p:cNvPr>
          <p:cNvSpPr txBox="1"/>
          <p:nvPr/>
        </p:nvSpPr>
        <p:spPr>
          <a:xfrm>
            <a:off x="7940351" y="34290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Bayesian optimisation</a:t>
            </a:r>
          </a:p>
        </p:txBody>
      </p:sp>
      <p:pic>
        <p:nvPicPr>
          <p:cNvPr id="1028" name="Picture 4" descr="Unconstrained nonlinear programming: Nelder-Mead Simplex algorithm">
            <a:extLst>
              <a:ext uri="{FF2B5EF4-FFF2-40B4-BE49-F238E27FC236}">
                <a16:creationId xmlns:a16="http://schemas.microsoft.com/office/drawing/2014/main" id="{39D1CEC6-E722-0AA8-BE03-AD96840B1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14" y="3565321"/>
            <a:ext cx="4390239" cy="329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9DE892-5D03-FB2C-CD07-9CA82BD3DF40}"/>
              </a:ext>
            </a:extLst>
          </p:cNvPr>
          <p:cNvSpPr txBox="1"/>
          <p:nvPr/>
        </p:nvSpPr>
        <p:spPr>
          <a:xfrm>
            <a:off x="1748933" y="34290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Downhill-simplex</a:t>
            </a:r>
          </a:p>
        </p:txBody>
      </p:sp>
    </p:spTree>
    <p:extLst>
      <p:ext uri="{BB962C8B-B14F-4D97-AF65-F5344CB8AC3E}">
        <p14:creationId xmlns:p14="http://schemas.microsoft.com/office/powerpoint/2010/main" val="1839835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8B1C-E7E7-C34F-E562-BAC3151F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3537-DA4A-4B9F-D97F-A23CDF550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Minimisation = optimisation = root-finding of gradient</a:t>
            </a:r>
          </a:p>
          <a:p>
            <a:r>
              <a:rPr lang="en-GB" dirty="0"/>
              <a:t>Gradient-based:</a:t>
            </a:r>
          </a:p>
          <a:p>
            <a:pPr lvl="1"/>
            <a:r>
              <a:rPr lang="en-GB" dirty="0"/>
              <a:t>Simple idea, roll down-hill (to minimize)</a:t>
            </a:r>
          </a:p>
        </p:txBody>
      </p:sp>
      <p:pic>
        <p:nvPicPr>
          <p:cNvPr id="4" name="Picture 6" descr="Gradient descent.">
            <a:extLst>
              <a:ext uri="{FF2B5EF4-FFF2-40B4-BE49-F238E27FC236}">
                <a16:creationId xmlns:a16="http://schemas.microsoft.com/office/drawing/2014/main" id="{AA1B75FA-4169-AC41-2B7D-616B0E763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075" y="2520066"/>
            <a:ext cx="5385956" cy="416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36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adjoint state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F2C9B-8A26-578F-93CB-FD000D04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How do we solve the inverse problem in differential equations efficiently?</a:t>
            </a:r>
          </a:p>
          <a:p>
            <a:pPr marL="0" indent="0">
              <a:buNone/>
            </a:pPr>
            <a:endParaRPr lang="en-GB" b="0" dirty="0"/>
          </a:p>
          <a:p>
            <a:r>
              <a:rPr lang="en-GB" dirty="0"/>
              <a:t>We could run additional forward solutions to get finite difference gradients – very inefficient</a:t>
            </a:r>
          </a:p>
          <a:p>
            <a:pPr marL="0" indent="0">
              <a:buNone/>
            </a:pPr>
            <a:endParaRPr lang="en-GB" b="0" dirty="0"/>
          </a:p>
          <a:p>
            <a:r>
              <a:rPr lang="en-GB" b="0" dirty="0"/>
              <a:t>Instead of predicting how a </a:t>
            </a:r>
            <a:r>
              <a:rPr lang="en-GB" b="0" i="1" dirty="0"/>
              <a:t>single</a:t>
            </a:r>
            <a:r>
              <a:rPr lang="en-GB" b="0" dirty="0"/>
              <a:t> design change influences </a:t>
            </a:r>
            <a:r>
              <a:rPr lang="en-GB" b="0" i="1" dirty="0"/>
              <a:t>every </a:t>
            </a:r>
            <a:r>
              <a:rPr lang="en-GB" b="0" dirty="0"/>
              <a:t>aspect of the flow, the adjoint method predicts how </a:t>
            </a:r>
            <a:r>
              <a:rPr lang="en-GB" b="0" i="1" dirty="0"/>
              <a:t>every </a:t>
            </a:r>
            <a:r>
              <a:rPr lang="en-GB" b="0" dirty="0"/>
              <a:t>design change influences a </a:t>
            </a:r>
            <a:r>
              <a:rPr lang="en-GB" b="0" i="1" dirty="0"/>
              <a:t>single</a:t>
            </a:r>
            <a:r>
              <a:rPr lang="en-GB" b="0" dirty="0"/>
              <a:t> aspect of the flow.</a:t>
            </a:r>
          </a:p>
        </p:txBody>
      </p:sp>
    </p:spTree>
    <p:extLst>
      <p:ext uri="{BB962C8B-B14F-4D97-AF65-F5344CB8AC3E}">
        <p14:creationId xmlns:p14="http://schemas.microsoft.com/office/powerpoint/2010/main" val="3090491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adjoint state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6972"/>
                <a:ext cx="5851849" cy="5095497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Inverse problem in simplified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Maximise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Constrained optimisation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0" i="1" dirty="0"/>
                  <a:t>Intuitive example:</a:t>
                </a:r>
                <a:r>
                  <a:rPr lang="en-GB" b="0" dirty="0"/>
                  <a:t> Reach highest point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b="0" dirty="0"/>
                  <a:t>) while sticking to path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GB" b="0" dirty="0"/>
                  <a:t>)</a:t>
                </a:r>
              </a:p>
              <a:p>
                <a:pPr lvl="1"/>
                <a:r>
                  <a:rPr lang="en-GB" dirty="0"/>
                  <a:t>When path falls below you both in front and behind you</a:t>
                </a:r>
              </a:p>
              <a:p>
                <a:pPr lvl="1"/>
                <a:r>
                  <a:rPr lang="en-GB" i="1" dirty="0"/>
                  <a:t>Or </a:t>
                </a:r>
                <a:r>
                  <a:rPr lang="en-GB" dirty="0"/>
                  <a:t>the path is tangent with contour</a:t>
                </a:r>
              </a:p>
              <a:p>
                <a:pPr lvl="1"/>
                <a:r>
                  <a:rPr lang="en-GB" i="1" dirty="0"/>
                  <a:t>Or </a:t>
                </a:r>
                <a:r>
                  <a:rPr lang="en-GB" dirty="0"/>
                  <a:t>the path of steepest ascent (gradient) is 90 degree to path</a:t>
                </a:r>
                <a:endParaRPr lang="en-GB" i="1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6972"/>
                <a:ext cx="5851849" cy="5095497"/>
              </a:xfrm>
              <a:blipFill>
                <a:blip r:embed="rId2"/>
                <a:stretch>
                  <a:fillRect l="-1877" t="-1914" r="-626" b="-8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E45367E-8AFA-EA1C-3F21-562E51098A2D}"/>
              </a:ext>
            </a:extLst>
          </p:cNvPr>
          <p:cNvGrpSpPr/>
          <p:nvPr/>
        </p:nvGrpSpPr>
        <p:grpSpPr>
          <a:xfrm>
            <a:off x="7029974" y="1347787"/>
            <a:ext cx="4832059" cy="4566082"/>
            <a:chOff x="7029974" y="1347787"/>
            <a:chExt cx="4832059" cy="4566082"/>
          </a:xfrm>
        </p:grpSpPr>
        <p:pic>
          <p:nvPicPr>
            <p:cNvPr id="1026" name="Picture 2" descr="Mourne Mountains Map SplashMap - SplashMaps">
              <a:extLst>
                <a:ext uri="{FF2B5EF4-FFF2-40B4-BE49-F238E27FC236}">
                  <a16:creationId xmlns:a16="http://schemas.microsoft.com/office/drawing/2014/main" id="{C3A40D74-8CBD-A82E-E62C-627923E8AB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80" t="21804" r="10585" b="60339"/>
            <a:stretch/>
          </p:blipFill>
          <p:spPr bwMode="auto">
            <a:xfrm>
              <a:off x="7029974" y="1356919"/>
              <a:ext cx="4832059" cy="4556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264A8FA-23A9-957D-63B2-625388EEA1FC}"/>
                    </a:ext>
                  </a:extLst>
                </p14:cNvPr>
                <p14:cNvContentPartPr/>
                <p14:nvPr/>
              </p14:nvContentPartPr>
              <p14:xfrm>
                <a:off x="7822480" y="1347787"/>
                <a:ext cx="4037040" cy="4326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264A8FA-23A9-957D-63B2-625388EEA1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13840" y="1338787"/>
                  <a:ext cx="4054680" cy="434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5436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adjoint state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7307"/>
                <a:ext cx="10515600" cy="488556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Inverse problem in simplified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Minimise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Constrained optimisation → Lagrange multipliers: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Gives </a:t>
                </a:r>
                <a:r>
                  <a:rPr lang="en-GB" b="0" i="1" dirty="0"/>
                  <a:t>adjoint equation </a:t>
                </a:r>
                <a:r>
                  <a:rPr lang="en-GB" b="0" dirty="0"/>
                  <a:t>and gradient </a:t>
                </a:r>
                <a:r>
                  <a:rPr lang="en-GB" b="0" dirty="0" err="1"/>
                  <a:t>w.r.t.</a:t>
                </a:r>
                <a:r>
                  <a:rPr lang="en-GB" b="0" dirty="0"/>
                  <a:t> p</a:t>
                </a:r>
                <a:r>
                  <a:rPr lang="en-GB" b="0" i="1" dirty="0"/>
                  <a:t>:</a:t>
                </a:r>
              </a:p>
              <a:p>
                <a:endParaRPr lang="en-GB" b="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=0,  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7307"/>
                <a:ext cx="10515600" cy="4885568"/>
              </a:xfrm>
              <a:blipFill>
                <a:blip r:embed="rId2"/>
                <a:stretch>
                  <a:fillRect l="-1043" t="-21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2DE94647-A135-F040-7754-7D5C471BE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525" y="2769415"/>
            <a:ext cx="28575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0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adjoint state problem – differentiable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F2C9B-8A26-578F-93CB-FD000D04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differential equations, the </a:t>
            </a:r>
            <a:r>
              <a:rPr lang="en-GB" i="1" dirty="0"/>
              <a:t>adjoint equation </a:t>
            </a:r>
            <a:r>
              <a:rPr lang="en-GB" dirty="0"/>
              <a:t>is itself another differential equation</a:t>
            </a:r>
          </a:p>
          <a:p>
            <a:endParaRPr lang="en-GB" dirty="0"/>
          </a:p>
          <a:p>
            <a:r>
              <a:rPr lang="en-GB" dirty="0"/>
              <a:t>Backpropagation of gradients through our differential equation would implicitly solve </a:t>
            </a:r>
            <a:r>
              <a:rPr lang="en-GB" i="1" dirty="0"/>
              <a:t>adjoint equations</a:t>
            </a:r>
          </a:p>
          <a:p>
            <a:pPr lvl="1"/>
            <a:r>
              <a:rPr lang="en-GB" i="1" dirty="0"/>
              <a:t>We will show this later…</a:t>
            </a:r>
          </a:p>
          <a:p>
            <a:endParaRPr lang="en-GB" i="1" dirty="0"/>
          </a:p>
          <a:p>
            <a:r>
              <a:rPr lang="en-GB" dirty="0"/>
              <a:t>How do we do this?</a:t>
            </a:r>
          </a:p>
        </p:txBody>
      </p:sp>
    </p:spTree>
    <p:extLst>
      <p:ext uri="{BB962C8B-B14F-4D97-AF65-F5344CB8AC3E}">
        <p14:creationId xmlns:p14="http://schemas.microsoft.com/office/powerpoint/2010/main" val="4272938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B1FD-530C-18F7-D345-9608CB5C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AECF8-9960-3901-A338-6C8C8E924D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835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Numerical differentiation, finite difference methods: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lvl="1"/>
                <a:r>
                  <a:rPr lang="en-GB" dirty="0"/>
                  <a:t>Numerical error dependent on the step size used: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acc>
                        <m:accPr>
                          <m:chr m:val="̈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+…=</m:t>
                      </m:r>
                      <m:acc>
                        <m:accPr>
                          <m:chr m:val="̇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endParaRPr lang="en-GB" dirty="0"/>
              </a:p>
              <a:p>
                <a:r>
                  <a:rPr lang="en-GB" dirty="0"/>
                  <a:t>Enter automatic differentiation…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AECF8-9960-3901-A338-6C8C8E924D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83564"/>
              </a:xfrm>
              <a:blipFill>
                <a:blip r:embed="rId2"/>
                <a:stretch>
                  <a:fillRect l="-928" t="-2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59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Every computer program can be written as a computation graph of mathematical ‘primitive’ functions (</a:t>
                </a:r>
                <a:r>
                  <a:rPr lang="en-GB" i="1" dirty="0"/>
                  <a:t>+, x, exp, sin,</a:t>
                </a:r>
                <a:r>
                  <a:rPr lang="en-GB" dirty="0"/>
                  <a:t> etc.)</a:t>
                </a:r>
              </a:p>
              <a:p>
                <a:r>
                  <a:rPr lang="en-GB" dirty="0"/>
                  <a:t>For 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AEB907B-0B60-10E8-519B-436794FB2C50}"/>
              </a:ext>
            </a:extLst>
          </p:cNvPr>
          <p:cNvSpPr/>
          <p:nvPr/>
        </p:nvSpPr>
        <p:spPr>
          <a:xfrm>
            <a:off x="279473" y="368928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87B293-4209-2856-92E1-994DE06B7B48}"/>
              </a:ext>
            </a:extLst>
          </p:cNvPr>
          <p:cNvSpPr/>
          <p:nvPr/>
        </p:nvSpPr>
        <p:spPr>
          <a:xfrm>
            <a:off x="279473" y="458846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6553E6-ADB2-6100-F519-4AC939EF52C8}"/>
              </a:ext>
            </a:extLst>
          </p:cNvPr>
          <p:cNvSpPr/>
          <p:nvPr/>
        </p:nvSpPr>
        <p:spPr>
          <a:xfrm>
            <a:off x="279473" y="535555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CFA3AC-B548-50B8-FBD7-D00BE6138E4E}"/>
              </a:ext>
            </a:extLst>
          </p:cNvPr>
          <p:cNvCxnSpPr>
            <a:stCxn id="4" idx="6"/>
          </p:cNvCxnSpPr>
          <p:nvPr/>
        </p:nvCxnSpPr>
        <p:spPr>
          <a:xfrm>
            <a:off x="757455" y="392828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2C784E-FDDC-0F5B-4DD5-A260886D4393}"/>
              </a:ext>
            </a:extLst>
          </p:cNvPr>
          <p:cNvCxnSpPr/>
          <p:nvPr/>
        </p:nvCxnSpPr>
        <p:spPr>
          <a:xfrm>
            <a:off x="757455" y="482745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CED422-5092-09C5-1607-8096DF5C87E6}"/>
              </a:ext>
            </a:extLst>
          </p:cNvPr>
          <p:cNvCxnSpPr/>
          <p:nvPr/>
        </p:nvCxnSpPr>
        <p:spPr>
          <a:xfrm>
            <a:off x="757455" y="56014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/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/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/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52A33-C61C-989D-9433-9D7B6EEF6FD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1754982" y="392372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83687-DFF2-8DA1-6D8B-DF933E8A36F5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1754982" y="561099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/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/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/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/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/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/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/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/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FC31A6-EEAB-BC5D-72B3-BDC48EA55AA2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1754982" y="434452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DCE0EE-729C-820B-4C74-E8B2D10C4C29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>
            <a:off x="1754982" y="483286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1E6BCF-7D52-A7C8-6FE6-69F213F26516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3906981" y="392372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5AB44F-D2C0-24F1-1DFC-AA14668AFF82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 flipV="1">
            <a:off x="4924858" y="510179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0FD255-0404-88E3-DE03-2CC5D93B573A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>
            <a:off x="6190384" y="434452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41A31E-04A2-8675-F8BD-7ACC005C81BB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7246793" y="471559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7C8B3E-36C2-090C-0765-8809C76D277E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9595832" y="471559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/>
              <p:nvPr/>
            </p:nvSpPr>
            <p:spPr>
              <a:xfrm>
                <a:off x="4761339" y="3775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339" y="3775776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/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/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916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Every computer program can be written as a computation graph of mathematical ‘primitive’ functions (</a:t>
                </a:r>
                <a:r>
                  <a:rPr lang="en-GB" i="1" dirty="0"/>
                  <a:t>+, x, exp, sin,</a:t>
                </a:r>
                <a:r>
                  <a:rPr lang="en-GB" dirty="0"/>
                  <a:t> etc.)</a:t>
                </a:r>
              </a:p>
              <a:p>
                <a:r>
                  <a:rPr lang="en-GB" dirty="0"/>
                  <a:t>For 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AEB907B-0B60-10E8-519B-436794FB2C50}"/>
              </a:ext>
            </a:extLst>
          </p:cNvPr>
          <p:cNvSpPr/>
          <p:nvPr/>
        </p:nvSpPr>
        <p:spPr>
          <a:xfrm>
            <a:off x="279473" y="368928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87B293-4209-2856-92E1-994DE06B7B48}"/>
              </a:ext>
            </a:extLst>
          </p:cNvPr>
          <p:cNvSpPr/>
          <p:nvPr/>
        </p:nvSpPr>
        <p:spPr>
          <a:xfrm>
            <a:off x="279473" y="458846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6553E6-ADB2-6100-F519-4AC939EF52C8}"/>
              </a:ext>
            </a:extLst>
          </p:cNvPr>
          <p:cNvSpPr/>
          <p:nvPr/>
        </p:nvSpPr>
        <p:spPr>
          <a:xfrm>
            <a:off x="279473" y="535555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CFA3AC-B548-50B8-FBD7-D00BE6138E4E}"/>
              </a:ext>
            </a:extLst>
          </p:cNvPr>
          <p:cNvCxnSpPr>
            <a:stCxn id="4" idx="6"/>
          </p:cNvCxnSpPr>
          <p:nvPr/>
        </p:nvCxnSpPr>
        <p:spPr>
          <a:xfrm>
            <a:off x="757455" y="392828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2C784E-FDDC-0F5B-4DD5-A260886D4393}"/>
              </a:ext>
            </a:extLst>
          </p:cNvPr>
          <p:cNvCxnSpPr/>
          <p:nvPr/>
        </p:nvCxnSpPr>
        <p:spPr>
          <a:xfrm>
            <a:off x="757455" y="482745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CED422-5092-09C5-1607-8096DF5C87E6}"/>
              </a:ext>
            </a:extLst>
          </p:cNvPr>
          <p:cNvCxnSpPr/>
          <p:nvPr/>
        </p:nvCxnSpPr>
        <p:spPr>
          <a:xfrm>
            <a:off x="757455" y="56014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/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/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/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52A33-C61C-989D-9433-9D7B6EEF6FD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1754982" y="392372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83687-DFF2-8DA1-6D8B-DF933E8A36F5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1754982" y="561099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/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/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/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/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/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/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/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/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FC31A6-EEAB-BC5D-72B3-BDC48EA55AA2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1754982" y="434452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DCE0EE-729C-820B-4C74-E8B2D10C4C29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>
            <a:off x="1754982" y="483286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1E6BCF-7D52-A7C8-6FE6-69F213F26516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3906981" y="392372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5AB44F-D2C0-24F1-1DFC-AA14668AFF82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 flipV="1">
            <a:off x="4924858" y="510179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0FD255-0404-88E3-DE03-2CC5D93B573A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>
            <a:off x="6190384" y="434452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41A31E-04A2-8675-F8BD-7ACC005C81BB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7246793" y="471559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7C8B3E-36C2-090C-0765-8809C76D277E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9595832" y="471559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/>
              <p:nvPr/>
            </p:nvSpPr>
            <p:spPr>
              <a:xfrm>
                <a:off x="4730859" y="3775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59" y="3775776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/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/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ACEE06D-70CF-BE09-5154-22694CB153E2}"/>
              </a:ext>
            </a:extLst>
          </p:cNvPr>
          <p:cNvCxnSpPr>
            <a:cxnSpLocks/>
          </p:cNvCxnSpPr>
          <p:nvPr/>
        </p:nvCxnSpPr>
        <p:spPr>
          <a:xfrm>
            <a:off x="4306137" y="6196143"/>
            <a:ext cx="191236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95CCDF-A232-6F0D-121F-AE357A4FAAD8}"/>
              </a:ext>
            </a:extLst>
          </p:cNvPr>
          <p:cNvSpPr txBox="1"/>
          <p:nvPr/>
        </p:nvSpPr>
        <p:spPr>
          <a:xfrm>
            <a:off x="3096273" y="63654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“Forward mode” automatic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834523B-9AC3-D3E2-8285-3BB2EE0EE8C5}"/>
                  </a:ext>
                </a:extLst>
              </p:cNvPr>
              <p:cNvSpPr txBox="1"/>
              <p:nvPr/>
            </p:nvSpPr>
            <p:spPr>
              <a:xfrm>
                <a:off x="1886051" y="3948339"/>
                <a:ext cx="1313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834523B-9AC3-D3E2-8285-3BB2EE0EE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051" y="3948339"/>
                <a:ext cx="1313050" cy="369332"/>
              </a:xfrm>
              <a:prstGeom prst="rect">
                <a:avLst/>
              </a:prstGeom>
              <a:blipFill>
                <a:blip r:embed="rId1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19301F4-127D-359A-0AE1-4C8710E6A2CA}"/>
                  </a:ext>
                </a:extLst>
              </p:cNvPr>
              <p:cNvSpPr txBox="1"/>
              <p:nvPr/>
            </p:nvSpPr>
            <p:spPr>
              <a:xfrm>
                <a:off x="2331512" y="5665315"/>
                <a:ext cx="1313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os</m:t>
                    </m:r>
                    <m:r>
                      <m:rPr>
                        <m:nor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19301F4-127D-359A-0AE1-4C8710E6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512" y="5665315"/>
                <a:ext cx="1313050" cy="369332"/>
              </a:xfrm>
              <a:prstGeom prst="rect">
                <a:avLst/>
              </a:prstGeom>
              <a:blipFill>
                <a:blip r:embed="rId1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38D5A-4D7A-5F5E-EE61-ED6E0647E4CF}"/>
                  </a:ext>
                </a:extLst>
              </p:cNvPr>
              <p:cNvSpPr txBox="1"/>
              <p:nvPr/>
            </p:nvSpPr>
            <p:spPr>
              <a:xfrm>
                <a:off x="3588196" y="4544609"/>
                <a:ext cx="21146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rodRule</m:t>
                    </m:r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38D5A-4D7A-5F5E-EE61-ED6E0647E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196" y="4544609"/>
                <a:ext cx="2114638" cy="369332"/>
              </a:xfrm>
              <a:prstGeom prst="rect">
                <a:avLst/>
              </a:prstGeom>
              <a:blipFill>
                <a:blip r:embed="rId1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BCE851-EC1A-21C5-F7B4-10894B51184D}"/>
                  </a:ext>
                </a:extLst>
              </p:cNvPr>
              <p:cNvSpPr txBox="1"/>
              <p:nvPr/>
            </p:nvSpPr>
            <p:spPr>
              <a:xfrm>
                <a:off x="5464644" y="5487987"/>
                <a:ext cx="21146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rodRule</m:t>
                    </m:r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BCE851-EC1A-21C5-F7B4-10894B511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644" y="5487987"/>
                <a:ext cx="2114638" cy="369332"/>
              </a:xfrm>
              <a:prstGeom prst="rect">
                <a:avLst/>
              </a:prstGeom>
              <a:blipFill>
                <a:blip r:embed="rId2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6702C-411A-226E-6DD7-ED0C6A716900}"/>
                  </a:ext>
                </a:extLst>
              </p:cNvPr>
              <p:cNvSpPr txBox="1"/>
              <p:nvPr/>
            </p:nvSpPr>
            <p:spPr>
              <a:xfrm>
                <a:off x="7535096" y="4979253"/>
                <a:ext cx="2114638" cy="378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6702C-411A-226E-6DD7-ED0C6A716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096" y="4979253"/>
                <a:ext cx="2114638" cy="378180"/>
              </a:xfrm>
              <a:prstGeom prst="rect">
                <a:avLst/>
              </a:prstGeom>
              <a:blipFill>
                <a:blip r:embed="rId21"/>
                <a:stretch>
                  <a:fillRect t="-9677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DC9439C-EFA3-FF28-48A5-D7757D987499}"/>
                  </a:ext>
                </a:extLst>
              </p:cNvPr>
              <p:cNvSpPr txBox="1"/>
              <p:nvPr/>
            </p:nvSpPr>
            <p:spPr>
              <a:xfrm>
                <a:off x="8813380" y="5558647"/>
                <a:ext cx="3393325" cy="1229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 dirty="0"/>
                  <a:t> takes 3 passes through graph 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DC9439C-EFA3-FF28-48A5-D7757D987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80" y="5558647"/>
                <a:ext cx="3393325" cy="1229504"/>
              </a:xfrm>
              <a:prstGeom prst="rect">
                <a:avLst/>
              </a:prstGeom>
              <a:blipFill>
                <a:blip r:embed="rId22"/>
                <a:stretch>
                  <a:fillRect l="-2878" t="-3465" b="-10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60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D267-EC02-2A7C-AEF1-91C445E5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32B0F-CAAF-6383-E5FE-C57BB5949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Context</a:t>
            </a:r>
          </a:p>
          <a:p>
            <a:r>
              <a:rPr lang="en-GB" dirty="0"/>
              <a:t>Differential equations</a:t>
            </a:r>
          </a:p>
          <a:p>
            <a:pPr lvl="1"/>
            <a:r>
              <a:rPr lang="en-GB" dirty="0"/>
              <a:t>Adjoint state problem</a:t>
            </a:r>
          </a:p>
          <a:p>
            <a:r>
              <a:rPr lang="en-GB" dirty="0"/>
              <a:t>Automatic differentiation</a:t>
            </a:r>
          </a:p>
          <a:p>
            <a:r>
              <a:rPr lang="en-GB" dirty="0"/>
              <a:t>Differentiable programming</a:t>
            </a:r>
          </a:p>
          <a:p>
            <a:r>
              <a:rPr lang="en-GB" dirty="0"/>
              <a:t>Neural differential equations</a:t>
            </a:r>
          </a:p>
          <a:p>
            <a:r>
              <a:rPr lang="en-GB" dirty="0"/>
              <a:t>Example in my research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747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03495"/>
              </a:xfrm>
            </p:spPr>
            <p:txBody>
              <a:bodyPr/>
              <a:lstStyle/>
              <a:p>
                <a:r>
                  <a:rPr lang="en-GB" dirty="0"/>
                  <a:t>All optimisation problems have many-to-one functions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Reverse-mode AD provides most efficient method to compute gradients</a:t>
                </a:r>
              </a:p>
              <a:p>
                <a:endParaRPr lang="en-GB" dirty="0"/>
              </a:p>
              <a:p>
                <a:r>
                  <a:rPr lang="en-GB" dirty="0"/>
                  <a:t>Define the ‘adjoint’ as gradient </a:t>
                </a:r>
                <a:r>
                  <a:rPr lang="en-GB" dirty="0" err="1"/>
                  <a:t>w.r.t.</a:t>
                </a:r>
                <a:r>
                  <a:rPr lang="en-GB" dirty="0"/>
                  <a:t> output: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03495"/>
              </a:xfrm>
              <a:blipFill>
                <a:blip r:embed="rId2"/>
                <a:stretch>
                  <a:fillRect l="-1043" t="-1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672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4A05-9ECC-8B3C-9DB4-AB469A2B2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our example: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2F8822-BEE6-3C01-482C-454B4726D381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8B08AB-7929-C44A-9A19-2BE110BCBD2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BEA495-39CE-5F12-AA6F-8D0F4DEEEDBE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0EE0C0-1FA9-49CC-88EF-4DBBF2C4E670}"/>
              </a:ext>
            </a:extLst>
          </p:cNvPr>
          <p:cNvCxnSpPr>
            <a:stCxn id="4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4E875C-E68A-381B-621B-DDBA637FFA87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03ACC-3A10-463F-CCC9-F51DC8FD1650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A69448-6BA7-9F62-C59B-04FE8B7D2BB1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87E71-8F18-A4DD-BF8A-B4D9CDB6115F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8F556E-E63D-A777-22B7-D7F116FB3B5C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B46BBD-A8AF-4E00-195D-55763E60A7F6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A48737-32F0-FE2E-9944-3CC9901DA5E7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26EAE-2E39-7F2C-4014-2A6D3655BB61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64AF1D-4F35-ECA3-C7F4-A09DCD369F1C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3C858-5DD2-90BA-B8AD-069FF0F6730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E14E28-A945-AE19-A6B1-59136567207D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DDDD8E-C4E3-BA7E-486A-D426DBC4197E}"/>
                  </a:ext>
                </a:extLst>
              </p:cNvPr>
              <p:cNvSpPr txBox="1"/>
              <p:nvPr/>
            </p:nvSpPr>
            <p:spPr>
              <a:xfrm>
                <a:off x="9228223" y="2412954"/>
                <a:ext cx="2489199" cy="997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Use the adjoint: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DDDD8E-C4E3-BA7E-486A-D426DBC41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223" y="2412954"/>
                <a:ext cx="2489199" cy="997261"/>
              </a:xfrm>
              <a:prstGeom prst="rect">
                <a:avLst/>
              </a:prstGeom>
              <a:blipFill>
                <a:blip r:embed="rId18"/>
                <a:stretch>
                  <a:fillRect l="-3922" t="-49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Cloud 47">
            <a:extLst>
              <a:ext uri="{FF2B5EF4-FFF2-40B4-BE49-F238E27FC236}">
                <a16:creationId xmlns:a16="http://schemas.microsoft.com/office/drawing/2014/main" id="{DC9B5C90-5EE4-2017-8D3F-D255E582830E}"/>
              </a:ext>
            </a:extLst>
          </p:cNvPr>
          <p:cNvSpPr/>
          <p:nvPr/>
        </p:nvSpPr>
        <p:spPr>
          <a:xfrm rot="404358">
            <a:off x="7872" y="2250599"/>
            <a:ext cx="6425508" cy="4351338"/>
          </a:xfrm>
          <a:prstGeom prst="cloud">
            <a:avLst/>
          </a:prstGeom>
          <a:solidFill>
            <a:schemeClr val="bg1">
              <a:lumMod val="65000"/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4FF363-6FFE-951B-D276-E7DE2F1C64D0}"/>
              </a:ext>
            </a:extLst>
          </p:cNvPr>
          <p:cNvSpPr txBox="1"/>
          <p:nvPr/>
        </p:nvSpPr>
        <p:spPr>
          <a:xfrm>
            <a:off x="8096770" y="5753116"/>
            <a:ext cx="2489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Chain rule</a:t>
            </a:r>
          </a:p>
        </p:txBody>
      </p:sp>
    </p:spTree>
    <p:extLst>
      <p:ext uri="{BB962C8B-B14F-4D97-AF65-F5344CB8AC3E}">
        <p14:creationId xmlns:p14="http://schemas.microsoft.com/office/powerpoint/2010/main" val="1510011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4A05-9ECC-8B3C-9DB4-AB469A2B2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our example: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2F8822-BEE6-3C01-482C-454B4726D381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8B08AB-7929-C44A-9A19-2BE110BCBD2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BEA495-39CE-5F12-AA6F-8D0F4DEEEDBE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0EE0C0-1FA9-49CC-88EF-4DBBF2C4E670}"/>
              </a:ext>
            </a:extLst>
          </p:cNvPr>
          <p:cNvCxnSpPr>
            <a:stCxn id="4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4E875C-E68A-381B-621B-DDBA637FFA87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03ACC-3A10-463F-CCC9-F51DC8FD1650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A69448-6BA7-9F62-C59B-04FE8B7D2BB1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87E71-8F18-A4DD-BF8A-B4D9CDB6115F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8F556E-E63D-A777-22B7-D7F116FB3B5C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B46BBD-A8AF-4E00-195D-55763E60A7F6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A48737-32F0-FE2E-9944-3CC9901DA5E7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26EAE-2E39-7F2C-4014-2A6D3655BB61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64AF1D-4F35-ECA3-C7F4-A09DCD369F1C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3C858-5DD2-90BA-B8AD-069FF0F6730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E14E28-A945-AE19-A6B1-59136567207D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9078AF-457B-925A-6106-A3D1DD173869}"/>
              </a:ext>
            </a:extLst>
          </p:cNvPr>
          <p:cNvCxnSpPr>
            <a:cxnSpLocks/>
          </p:cNvCxnSpPr>
          <p:nvPr/>
        </p:nvCxnSpPr>
        <p:spPr>
          <a:xfrm flipH="1">
            <a:off x="5273834" y="608552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/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/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/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CAF2F16-46F7-3FB1-B536-B356CB68FB0E}"/>
              </a:ext>
            </a:extLst>
          </p:cNvPr>
          <p:cNvSpPr txBox="1"/>
          <p:nvPr/>
        </p:nvSpPr>
        <p:spPr>
          <a:xfrm>
            <a:off x="2665975" y="6278743"/>
            <a:ext cx="686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 single ‘back-propagation’ gives </a:t>
            </a:r>
            <a:r>
              <a:rPr lang="en-GB" sz="2400" i="1" dirty="0"/>
              <a:t>all</a:t>
            </a:r>
            <a:r>
              <a:rPr lang="en-GB" sz="2400" dirty="0"/>
              <a:t> gradients!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/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/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/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blipFill>
                <a:blip r:embed="rId2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885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6410-089B-607B-BBD3-DD1C25EE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the computational graph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43F1A1-3C75-07F2-4BD4-8CB3BD12A707}"/>
              </a:ext>
            </a:extLst>
          </p:cNvPr>
          <p:cNvSpPr/>
          <p:nvPr/>
        </p:nvSpPr>
        <p:spPr>
          <a:xfrm>
            <a:off x="1023111" y="1852286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42F710-B20F-EB09-36B5-8F40B5FF0B25}"/>
              </a:ext>
            </a:extLst>
          </p:cNvPr>
          <p:cNvSpPr/>
          <p:nvPr/>
        </p:nvSpPr>
        <p:spPr>
          <a:xfrm>
            <a:off x="1023111" y="2751460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44AAD2-7796-818A-799D-21D99E8F9E96}"/>
              </a:ext>
            </a:extLst>
          </p:cNvPr>
          <p:cNvSpPr/>
          <p:nvPr/>
        </p:nvSpPr>
        <p:spPr>
          <a:xfrm>
            <a:off x="1023111" y="3518555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F74AF4-630A-ADD3-9C4C-BEE4AB790DEE}"/>
              </a:ext>
            </a:extLst>
          </p:cNvPr>
          <p:cNvCxnSpPr>
            <a:stCxn id="4" idx="6"/>
          </p:cNvCxnSpPr>
          <p:nvPr/>
        </p:nvCxnSpPr>
        <p:spPr>
          <a:xfrm>
            <a:off x="1501093" y="20912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C79F69-CE16-2EE6-8E02-BD480B02E30D}"/>
              </a:ext>
            </a:extLst>
          </p:cNvPr>
          <p:cNvCxnSpPr/>
          <p:nvPr/>
        </p:nvCxnSpPr>
        <p:spPr>
          <a:xfrm>
            <a:off x="1501093" y="2990451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9C3F0-A8E7-9AA9-2789-46CE405CA798}"/>
              </a:ext>
            </a:extLst>
          </p:cNvPr>
          <p:cNvCxnSpPr/>
          <p:nvPr/>
        </p:nvCxnSpPr>
        <p:spPr>
          <a:xfrm>
            <a:off x="1501093" y="376447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2E328E-7752-61BC-3442-A1C3A2E55EE0}"/>
                  </a:ext>
                </a:extLst>
              </p:cNvPr>
              <p:cNvSpPr/>
              <p:nvPr/>
            </p:nvSpPr>
            <p:spPr>
              <a:xfrm>
                <a:off x="2020638" y="1852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2E328E-7752-61BC-3442-A1C3A2E55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1852286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2CD04DD-40B5-E9D3-5759-2FB475E36C39}"/>
                  </a:ext>
                </a:extLst>
              </p:cNvPr>
              <p:cNvSpPr/>
              <p:nvPr/>
            </p:nvSpPr>
            <p:spPr>
              <a:xfrm>
                <a:off x="2020638" y="275687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2CD04DD-40B5-E9D3-5759-2FB475E36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275687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8AB1B5E-8687-7222-78F6-602F400539C3}"/>
                  </a:ext>
                </a:extLst>
              </p:cNvPr>
              <p:cNvSpPr/>
              <p:nvPr/>
            </p:nvSpPr>
            <p:spPr>
              <a:xfrm>
                <a:off x="2020638" y="353955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8AB1B5E-8687-7222-78F6-602F40053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3539553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434624-287A-F244-F12B-690215BB753C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498620" y="2086720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FB5428-FC81-E3FD-32AF-1E594B3B3EF3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2498620" y="3773987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693571-F748-5899-146D-1C61DB9E1CF5}"/>
                  </a:ext>
                </a:extLst>
              </p:cNvPr>
              <p:cNvSpPr/>
              <p:nvPr/>
            </p:nvSpPr>
            <p:spPr>
              <a:xfrm>
                <a:off x="4172637" y="18477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693571-F748-5899-146D-1C61DB9E1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37" y="184772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DDED0-33CB-F477-13FF-77F314C27F95}"/>
                  </a:ext>
                </a:extLst>
              </p:cNvPr>
              <p:cNvSpPr txBox="1"/>
              <p:nvPr/>
            </p:nvSpPr>
            <p:spPr>
              <a:xfrm>
                <a:off x="2976602" y="175410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DDED0-33CB-F477-13FF-77F314C27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602" y="1754107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C44C-9B3B-B37D-ED52-9D7C83BA6EB7}"/>
                  </a:ext>
                </a:extLst>
              </p:cNvPr>
              <p:cNvSpPr txBox="1"/>
              <p:nvPr/>
            </p:nvSpPr>
            <p:spPr>
              <a:xfrm>
                <a:off x="3797439" y="34279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C44C-9B3B-B37D-ED52-9D7C83BA6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9" y="3427977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41A150-8DC5-F7D1-B229-2DF7BBAB9FB8}"/>
                  </a:ext>
                </a:extLst>
              </p:cNvPr>
              <p:cNvSpPr/>
              <p:nvPr/>
            </p:nvSpPr>
            <p:spPr>
              <a:xfrm>
                <a:off x="5190514" y="353499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41A150-8DC5-F7D1-B229-2DF7BBAB9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14" y="3534996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D5F2F7F-D64E-5852-8967-98F0473052B9}"/>
                  </a:ext>
                </a:extLst>
              </p:cNvPr>
              <p:cNvSpPr/>
              <p:nvPr/>
            </p:nvSpPr>
            <p:spPr>
              <a:xfrm>
                <a:off x="6456040" y="22685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D5F2F7F-D64E-5852-8967-98F047305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268532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19EB1D-D470-39FE-98F3-ABB1CBCD4D6B}"/>
                  </a:ext>
                </a:extLst>
              </p:cNvPr>
              <p:cNvSpPr/>
              <p:nvPr/>
            </p:nvSpPr>
            <p:spPr>
              <a:xfrm>
                <a:off x="7512449" y="302579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19EB1D-D470-39FE-98F3-ABB1CBCD4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449" y="3025798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4B610E-B07E-583F-E13D-17D8A9192A87}"/>
                  </a:ext>
                </a:extLst>
              </p:cNvPr>
              <p:cNvSpPr/>
              <p:nvPr/>
            </p:nvSpPr>
            <p:spPr>
              <a:xfrm>
                <a:off x="9861488" y="263960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4B610E-B07E-583F-E13D-17D8A9192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88" y="2639603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49B99D7-1CCF-63F4-4649-2C0EBC17CB10}"/>
                  </a:ext>
                </a:extLst>
              </p:cNvPr>
              <p:cNvSpPr/>
              <p:nvPr/>
            </p:nvSpPr>
            <p:spPr>
              <a:xfrm>
                <a:off x="11240016" y="263960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49B99D7-1CCF-63F4-4649-2C0EBC17C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0016" y="2639603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B323C-F0EB-DC61-879F-39A82F959757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2498620" y="2507523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6954B4-163E-31F1-980F-65B6B05DFBDD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2498620" y="2995865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E58B13-34C9-1638-1096-09CFDB57A53A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650619" y="2086720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549F1B-C3D3-B245-C80D-B703BEC0C075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668496" y="3264789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466D65-F3E0-32CE-C6D7-7B2E9D931914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934022" y="2507523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43A870-B8CD-681C-09E5-85B7C1FE1A6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990431" y="2878594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BE4F3A-6546-50B9-CC59-9AE1108FE41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10339470" y="2878594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DC8263-2265-D6B1-36B6-C6BE913BD326}"/>
                  </a:ext>
                </a:extLst>
              </p:cNvPr>
              <p:cNvSpPr txBox="1"/>
              <p:nvPr/>
            </p:nvSpPr>
            <p:spPr>
              <a:xfrm>
                <a:off x="5504977" y="193877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DC8263-2265-D6B1-36B6-C6BE913BD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977" y="1938773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7D1588-8144-C04A-67F2-AE0D81249A5A}"/>
                  </a:ext>
                </a:extLst>
              </p:cNvPr>
              <p:cNvSpPr txBox="1"/>
              <p:nvPr/>
            </p:nvSpPr>
            <p:spPr>
              <a:xfrm>
                <a:off x="6620736" y="289034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7D1588-8144-C04A-67F2-AE0D81249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736" y="2890342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D1AD8D-A90A-66F8-3800-F176799D83CE}"/>
                  </a:ext>
                </a:extLst>
              </p:cNvPr>
              <p:cNvSpPr txBox="1"/>
              <p:nvPr/>
            </p:nvSpPr>
            <p:spPr>
              <a:xfrm>
                <a:off x="8839051" y="233827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D1AD8D-A90A-66F8-3800-F176799D8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051" y="2338274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E06E6B-B14A-F307-7DB5-21B9E1A095D4}"/>
              </a:ext>
            </a:extLst>
          </p:cNvPr>
          <p:cNvCxnSpPr>
            <a:cxnSpLocks/>
          </p:cNvCxnSpPr>
          <p:nvPr/>
        </p:nvCxnSpPr>
        <p:spPr>
          <a:xfrm flipH="1">
            <a:off x="9039322" y="6661624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4A816C-36BE-3F76-AE46-723070EE4FA8}"/>
                  </a:ext>
                </a:extLst>
              </p:cNvPr>
              <p:cNvSpPr/>
              <p:nvPr/>
            </p:nvSpPr>
            <p:spPr>
              <a:xfrm>
                <a:off x="11240016" y="527514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4A816C-36BE-3F76-AE46-723070EE4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0016" y="5275144"/>
                <a:ext cx="477982" cy="47798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3B881BB-5F3C-63C1-99CF-8FD828EE005E}"/>
                  </a:ext>
                </a:extLst>
              </p:cNvPr>
              <p:cNvSpPr/>
              <p:nvPr/>
            </p:nvSpPr>
            <p:spPr>
              <a:xfrm>
                <a:off x="9976566" y="527514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3B881BB-5F3C-63C1-99CF-8FD828EE00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566" y="5275144"/>
                <a:ext cx="477982" cy="477982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191751B-1F2A-DF4C-6C4E-85FE1F41CB73}"/>
              </a:ext>
            </a:extLst>
          </p:cNvPr>
          <p:cNvCxnSpPr>
            <a:cxnSpLocks/>
            <a:stCxn id="43" idx="2"/>
            <a:endCxn id="44" idx="6"/>
          </p:cNvCxnSpPr>
          <p:nvPr/>
        </p:nvCxnSpPr>
        <p:spPr>
          <a:xfrm flipH="1">
            <a:off x="10454548" y="5514135"/>
            <a:ext cx="7854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9CEB64E-5891-0A93-6E7F-938A5ACBBB18}"/>
                  </a:ext>
                </a:extLst>
              </p:cNvPr>
              <p:cNvSpPr txBox="1"/>
              <p:nvPr/>
            </p:nvSpPr>
            <p:spPr>
              <a:xfrm>
                <a:off x="10571273" y="573833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9CEB64E-5891-0A93-6E7F-938A5ACBB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1273" y="5738331"/>
                <a:ext cx="55201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6DF640E-FD13-30AD-AD71-525C195D7BAD}"/>
                  </a:ext>
                </a:extLst>
              </p:cNvPr>
              <p:cNvSpPr/>
              <p:nvPr/>
            </p:nvSpPr>
            <p:spPr>
              <a:xfrm>
                <a:off x="2083794" y="4405271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6DF640E-FD13-30AD-AD71-525C195D7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794" y="4405271"/>
                <a:ext cx="477982" cy="477982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2D4DAB9-3B75-8AED-8BC5-C33F417BE5C6}"/>
                  </a:ext>
                </a:extLst>
              </p:cNvPr>
              <p:cNvSpPr/>
              <p:nvPr/>
            </p:nvSpPr>
            <p:spPr>
              <a:xfrm>
                <a:off x="1916435" y="523221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2D4DAB9-3B75-8AED-8BC5-C33F417BE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435" y="5232212"/>
                <a:ext cx="477982" cy="477982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2F813A-1F32-DAF4-2660-86CA8766BB08}"/>
                  </a:ext>
                </a:extLst>
              </p:cNvPr>
              <p:cNvSpPr/>
              <p:nvPr/>
            </p:nvSpPr>
            <p:spPr>
              <a:xfrm>
                <a:off x="148155" y="628847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2F813A-1F32-DAF4-2660-86CA8766B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55" y="6288479"/>
                <a:ext cx="477982" cy="477982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81EDB95-408A-E957-0C93-672574A70657}"/>
                  </a:ext>
                </a:extLst>
              </p:cNvPr>
              <p:cNvSpPr/>
              <p:nvPr/>
            </p:nvSpPr>
            <p:spPr>
              <a:xfrm>
                <a:off x="4235793" y="440071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81EDB95-408A-E957-0C93-672574A70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793" y="4400714"/>
                <a:ext cx="477982" cy="477982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CA7FC94-3F37-488E-90D0-2B3D3A7343B3}"/>
                  </a:ext>
                </a:extLst>
              </p:cNvPr>
              <p:cNvSpPr/>
              <p:nvPr/>
            </p:nvSpPr>
            <p:spPr>
              <a:xfrm>
                <a:off x="5244339" y="628392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CA7FC94-3F37-488E-90D0-2B3D3A734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339" y="6283922"/>
                <a:ext cx="477982" cy="47798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2EDDFD4-B388-F1BA-18BB-FA93F25C801C}"/>
                  </a:ext>
                </a:extLst>
              </p:cNvPr>
              <p:cNvSpPr/>
              <p:nvPr/>
            </p:nvSpPr>
            <p:spPr>
              <a:xfrm>
                <a:off x="6519196" y="4821517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2EDDFD4-B388-F1BA-18BB-FA93F25C8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196" y="4821517"/>
                <a:ext cx="477982" cy="477982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1F6FBF2-B3FE-1BBE-D6E6-D041A98A557C}"/>
                  </a:ext>
                </a:extLst>
              </p:cNvPr>
              <p:cNvSpPr/>
              <p:nvPr/>
            </p:nvSpPr>
            <p:spPr>
              <a:xfrm>
                <a:off x="7575605" y="5578783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1F6FBF2-B3FE-1BBE-D6E6-D041A98A5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605" y="5578783"/>
                <a:ext cx="477982" cy="477982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8CF2D5D-294E-6CCF-58B2-C78C945110CD}"/>
              </a:ext>
            </a:extLst>
          </p:cNvPr>
          <p:cNvCxnSpPr>
            <a:cxnSpLocks/>
          </p:cNvCxnSpPr>
          <p:nvPr/>
        </p:nvCxnSpPr>
        <p:spPr>
          <a:xfrm>
            <a:off x="8926941" y="1703514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02515E3-675E-7170-C5B1-A9AC98D1AA71}"/>
              </a:ext>
            </a:extLst>
          </p:cNvPr>
          <p:cNvCxnSpPr>
            <a:cxnSpLocks/>
            <a:endCxn id="65" idx="6"/>
          </p:cNvCxnSpPr>
          <p:nvPr/>
        </p:nvCxnSpPr>
        <p:spPr>
          <a:xfrm flipH="1">
            <a:off x="8053587" y="5507658"/>
            <a:ext cx="1922979" cy="310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AEC7A4-C03C-8501-6A2C-8DEC8B476255}"/>
              </a:ext>
            </a:extLst>
          </p:cNvPr>
          <p:cNvCxnSpPr>
            <a:cxnSpLocks/>
            <a:endCxn id="64" idx="6"/>
          </p:cNvCxnSpPr>
          <p:nvPr/>
        </p:nvCxnSpPr>
        <p:spPr>
          <a:xfrm flipH="1" flipV="1">
            <a:off x="6997178" y="5060508"/>
            <a:ext cx="2979388" cy="447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FD1B87F-1D86-5EA8-530A-03A1572EE967}"/>
              </a:ext>
            </a:extLst>
          </p:cNvPr>
          <p:cNvCxnSpPr>
            <a:cxnSpLocks/>
            <a:stCxn id="64" idx="2"/>
            <a:endCxn id="60" idx="6"/>
          </p:cNvCxnSpPr>
          <p:nvPr/>
        </p:nvCxnSpPr>
        <p:spPr>
          <a:xfrm flipH="1" flipV="1">
            <a:off x="4713775" y="4639705"/>
            <a:ext cx="1805421" cy="4208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BD16399-2A01-B6CC-866C-646E689951E4}"/>
              </a:ext>
            </a:extLst>
          </p:cNvPr>
          <p:cNvCxnSpPr>
            <a:cxnSpLocks/>
            <a:stCxn id="64" idx="2"/>
            <a:endCxn id="139" idx="6"/>
          </p:cNvCxnSpPr>
          <p:nvPr/>
        </p:nvCxnSpPr>
        <p:spPr>
          <a:xfrm flipH="1">
            <a:off x="3345451" y="5060508"/>
            <a:ext cx="3173745" cy="790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7F5FCBA-20DF-E2C3-6DEE-4A77204EEBF8}"/>
              </a:ext>
            </a:extLst>
          </p:cNvPr>
          <p:cNvCxnSpPr>
            <a:cxnSpLocks/>
            <a:stCxn id="60" idx="2"/>
            <a:endCxn id="55" idx="6"/>
          </p:cNvCxnSpPr>
          <p:nvPr/>
        </p:nvCxnSpPr>
        <p:spPr>
          <a:xfrm flipH="1">
            <a:off x="2561776" y="4639705"/>
            <a:ext cx="1674017" cy="4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BF2513-EAD8-847F-7A7A-6669C155F7F2}"/>
              </a:ext>
            </a:extLst>
          </p:cNvPr>
          <p:cNvCxnSpPr>
            <a:cxnSpLocks/>
            <a:stCxn id="63" idx="2"/>
            <a:endCxn id="57" idx="6"/>
          </p:cNvCxnSpPr>
          <p:nvPr/>
        </p:nvCxnSpPr>
        <p:spPr>
          <a:xfrm flipH="1">
            <a:off x="626137" y="6522913"/>
            <a:ext cx="4618202" cy="4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06E2FB-3C22-16ED-63EF-32A2550C51A3}"/>
              </a:ext>
            </a:extLst>
          </p:cNvPr>
          <p:cNvCxnSpPr>
            <a:cxnSpLocks/>
            <a:stCxn id="65" idx="2"/>
            <a:endCxn id="63" idx="6"/>
          </p:cNvCxnSpPr>
          <p:nvPr/>
        </p:nvCxnSpPr>
        <p:spPr>
          <a:xfrm flipH="1">
            <a:off x="5722321" y="5817774"/>
            <a:ext cx="1853284" cy="705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98FE334-133B-CC24-58E1-B83A291FF49B}"/>
              </a:ext>
            </a:extLst>
          </p:cNvPr>
          <p:cNvCxnSpPr>
            <a:cxnSpLocks/>
            <a:stCxn id="65" idx="2"/>
            <a:endCxn id="138" idx="6"/>
          </p:cNvCxnSpPr>
          <p:nvPr/>
        </p:nvCxnSpPr>
        <p:spPr>
          <a:xfrm flipH="1">
            <a:off x="3345451" y="5817774"/>
            <a:ext cx="4230154" cy="30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101514B-4332-C478-FEB6-4E9F67C90D58}"/>
                  </a:ext>
                </a:extLst>
              </p:cNvPr>
              <p:cNvSpPr txBox="1"/>
              <p:nvPr/>
            </p:nvSpPr>
            <p:spPr>
              <a:xfrm>
                <a:off x="7845738" y="479030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101514B-4332-C478-FEB6-4E9F67C9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738" y="4790301"/>
                <a:ext cx="552017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1DDA3D3-59C4-E4B6-328A-C8C604AA279A}"/>
                  </a:ext>
                </a:extLst>
              </p:cNvPr>
              <p:cNvSpPr txBox="1"/>
              <p:nvPr/>
            </p:nvSpPr>
            <p:spPr>
              <a:xfrm>
                <a:off x="8448282" y="588770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1DDA3D3-59C4-E4B6-328A-C8C604AA2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82" y="5887707"/>
                <a:ext cx="552017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08C3A95-0D67-A598-F662-9626E5026CFA}"/>
              </a:ext>
            </a:extLst>
          </p:cNvPr>
          <p:cNvCxnSpPr>
            <a:cxnSpLocks/>
            <a:stCxn id="11" idx="5"/>
            <a:endCxn id="60" idx="1"/>
          </p:cNvCxnSpPr>
          <p:nvPr/>
        </p:nvCxnSpPr>
        <p:spPr>
          <a:xfrm>
            <a:off x="2428621" y="3164857"/>
            <a:ext cx="1877171" cy="1305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8753563-9BAA-1854-22C7-F95BEC00A426}"/>
                  </a:ext>
                </a:extLst>
              </p:cNvPr>
              <p:cNvSpPr txBox="1"/>
              <p:nvPr/>
            </p:nvSpPr>
            <p:spPr>
              <a:xfrm>
                <a:off x="4411628" y="4181978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8753563-9BAA-1854-22C7-F95BEC00A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628" y="4181978"/>
                <a:ext cx="552017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A4EC02A-3774-4776-8BEF-4B6A1F83A0A7}"/>
              </a:ext>
            </a:extLst>
          </p:cNvPr>
          <p:cNvCxnSpPr>
            <a:cxnSpLocks/>
            <a:stCxn id="11" idx="5"/>
            <a:endCxn id="63" idx="1"/>
          </p:cNvCxnSpPr>
          <p:nvPr/>
        </p:nvCxnSpPr>
        <p:spPr>
          <a:xfrm>
            <a:off x="2428621" y="3164857"/>
            <a:ext cx="2885717" cy="3189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1C69A18-4C28-915C-D92D-C15A305D5EFC}"/>
                  </a:ext>
                </a:extLst>
              </p:cNvPr>
              <p:cNvSpPr txBox="1"/>
              <p:nvPr/>
            </p:nvSpPr>
            <p:spPr>
              <a:xfrm>
                <a:off x="5376313" y="6022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1C69A18-4C28-915C-D92D-C15A305D5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313" y="6022776"/>
                <a:ext cx="55201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651857F-D5EF-AEF0-37FB-3E1945A305EA}"/>
              </a:ext>
            </a:extLst>
          </p:cNvPr>
          <p:cNvCxnSpPr>
            <a:cxnSpLocks/>
            <a:stCxn id="15" idx="3"/>
            <a:endCxn id="55" idx="7"/>
          </p:cNvCxnSpPr>
          <p:nvPr/>
        </p:nvCxnSpPr>
        <p:spPr>
          <a:xfrm flipH="1">
            <a:off x="2491777" y="2255712"/>
            <a:ext cx="1750859" cy="22195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A405903-3198-6FCA-761D-CDE7F69CF1D9}"/>
                  </a:ext>
                </a:extLst>
              </p:cNvPr>
              <p:cNvSpPr txBox="1"/>
              <p:nvPr/>
            </p:nvSpPr>
            <p:spPr>
              <a:xfrm>
                <a:off x="2490373" y="428774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A405903-3198-6FCA-761D-CDE7F69C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3" y="4287742"/>
                <a:ext cx="552017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B23F63E-D135-57D1-D56D-DE6D8CE05C91}"/>
              </a:ext>
            </a:extLst>
          </p:cNvPr>
          <p:cNvCxnSpPr>
            <a:cxnSpLocks/>
            <a:stCxn id="12" idx="3"/>
            <a:endCxn id="129" idx="7"/>
          </p:cNvCxnSpPr>
          <p:nvPr/>
        </p:nvCxnSpPr>
        <p:spPr>
          <a:xfrm flipH="1">
            <a:off x="1453702" y="3947536"/>
            <a:ext cx="636935" cy="150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245DAD2-0D44-59B1-533E-C341966E9A11}"/>
                  </a:ext>
                </a:extLst>
              </p:cNvPr>
              <p:cNvSpPr txBox="1"/>
              <p:nvPr/>
            </p:nvSpPr>
            <p:spPr>
              <a:xfrm>
                <a:off x="552102" y="615358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245DAD2-0D44-59B1-533E-C341966E9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02" y="6153581"/>
                <a:ext cx="552017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D6A2861-3C11-8918-EA3D-17D6CD532A36}"/>
                  </a:ext>
                </a:extLst>
              </p:cNvPr>
              <p:cNvSpPr/>
              <p:nvPr/>
            </p:nvSpPr>
            <p:spPr>
              <a:xfrm>
                <a:off x="1045719" y="5382051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050" i="0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GB" sz="1050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GB" sz="10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05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05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D6A2861-3C11-8918-EA3D-17D6CD532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19" y="5382051"/>
                <a:ext cx="477982" cy="477982"/>
              </a:xfrm>
              <a:prstGeom prst="ellipse">
                <a:avLst/>
              </a:prstGeom>
              <a:blipFill>
                <a:blip r:embed="rId32"/>
                <a:stretch>
                  <a:fillRect l="-5000" r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4C8340A-4ED2-F888-7A5B-F9388E40AABD}"/>
              </a:ext>
            </a:extLst>
          </p:cNvPr>
          <p:cNvCxnSpPr>
            <a:cxnSpLocks/>
            <a:stCxn id="129" idx="3"/>
            <a:endCxn id="127" idx="1"/>
          </p:cNvCxnSpPr>
          <p:nvPr/>
        </p:nvCxnSpPr>
        <p:spPr>
          <a:xfrm flipH="1">
            <a:off x="552102" y="5790034"/>
            <a:ext cx="563616" cy="548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C541EFE-4191-3FEA-69FA-559240DBFC0D}"/>
                  </a:ext>
                </a:extLst>
              </p:cNvPr>
              <p:cNvSpPr/>
              <p:nvPr/>
            </p:nvSpPr>
            <p:spPr>
              <a:xfrm>
                <a:off x="2867469" y="560974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2→7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C541EFE-4191-3FEA-69FA-559240DBF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69" y="5609742"/>
                <a:ext cx="477982" cy="477982"/>
              </a:xfrm>
              <a:prstGeom prst="ellipse">
                <a:avLst/>
              </a:prstGeom>
              <a:blipFill>
                <a:blip r:embed="rId33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DEDADDD-E4B9-3224-4BE4-440E59BC1439}"/>
                  </a:ext>
                </a:extLst>
              </p:cNvPr>
              <p:cNvSpPr/>
              <p:nvPr/>
            </p:nvSpPr>
            <p:spPr>
              <a:xfrm>
                <a:off x="2867469" y="4900566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DEDADDD-E4B9-3224-4BE4-440E59BC1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69" y="4900566"/>
                <a:ext cx="477982" cy="477982"/>
              </a:xfrm>
              <a:prstGeom prst="ellipse">
                <a:avLst/>
              </a:prstGeom>
              <a:blipFill>
                <a:blip r:embed="rId34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B81924A-2405-A13D-8CB3-2EE2BFBAC476}"/>
              </a:ext>
            </a:extLst>
          </p:cNvPr>
          <p:cNvCxnSpPr>
            <a:cxnSpLocks/>
            <a:stCxn id="139" idx="2"/>
            <a:endCxn id="56" idx="6"/>
          </p:cNvCxnSpPr>
          <p:nvPr/>
        </p:nvCxnSpPr>
        <p:spPr>
          <a:xfrm flipH="1">
            <a:off x="2394417" y="5139557"/>
            <a:ext cx="473052" cy="3316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1F96F079-9FE5-3481-4B1F-7EBCB8F61584}"/>
              </a:ext>
            </a:extLst>
          </p:cNvPr>
          <p:cNvCxnSpPr>
            <a:cxnSpLocks/>
            <a:stCxn id="138" idx="2"/>
            <a:endCxn id="56" idx="6"/>
          </p:cNvCxnSpPr>
          <p:nvPr/>
        </p:nvCxnSpPr>
        <p:spPr>
          <a:xfrm flipH="1" flipV="1">
            <a:off x="2394417" y="5471203"/>
            <a:ext cx="473052" cy="377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7F9A671-802A-9AE9-7529-5141AB5B3EE0}"/>
                  </a:ext>
                </a:extLst>
              </p:cNvPr>
              <p:cNvSpPr txBox="1"/>
              <p:nvPr/>
            </p:nvSpPr>
            <p:spPr>
              <a:xfrm>
                <a:off x="2329856" y="53094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7F9A671-802A-9AE9-7529-5141AB5B3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856" y="5309479"/>
                <a:ext cx="5520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E81FCA5-9936-2CDE-9292-9A6372187211}"/>
              </a:ext>
            </a:extLst>
          </p:cNvPr>
          <p:cNvCxnSpPr>
            <a:cxnSpLocks/>
            <a:stCxn id="15" idx="3"/>
            <a:endCxn id="139" idx="7"/>
          </p:cNvCxnSpPr>
          <p:nvPr/>
        </p:nvCxnSpPr>
        <p:spPr>
          <a:xfrm flipH="1">
            <a:off x="3275452" y="2255712"/>
            <a:ext cx="967184" cy="2714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0094303-3D41-E15D-DF29-082C60024CC4}"/>
                  </a:ext>
                </a:extLst>
              </p:cNvPr>
              <p:cNvSpPr txBox="1"/>
              <p:nvPr/>
            </p:nvSpPr>
            <p:spPr>
              <a:xfrm>
                <a:off x="3211424" y="478201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0094303-3D41-E15D-DF29-082C60024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424" y="4782011"/>
                <a:ext cx="552017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4E466A35-437A-CBEA-D70B-09582237D171}"/>
              </a:ext>
            </a:extLst>
          </p:cNvPr>
          <p:cNvSpPr/>
          <p:nvPr/>
        </p:nvSpPr>
        <p:spPr>
          <a:xfrm>
            <a:off x="3303036" y="4005341"/>
            <a:ext cx="2238127" cy="1695663"/>
          </a:xfrm>
          <a:custGeom>
            <a:avLst/>
            <a:gdLst>
              <a:gd name="connsiteX0" fmla="*/ 1987420 w 2077958"/>
              <a:gd name="connsiteY0" fmla="*/ 0 h 1754155"/>
              <a:gd name="connsiteX1" fmla="*/ 1847461 w 2077958"/>
              <a:gd name="connsiteY1" fmla="*/ 1408922 h 1754155"/>
              <a:gd name="connsiteX2" fmla="*/ 0 w 2077958"/>
              <a:gd name="connsiteY2" fmla="*/ 1754155 h 175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7958" h="1754155">
                <a:moveTo>
                  <a:pt x="1987420" y="0"/>
                </a:moveTo>
                <a:cubicBezTo>
                  <a:pt x="2083059" y="558281"/>
                  <a:pt x="2178698" y="1116563"/>
                  <a:pt x="1847461" y="1408922"/>
                </a:cubicBezTo>
                <a:cubicBezTo>
                  <a:pt x="1516224" y="1701281"/>
                  <a:pt x="758112" y="1727718"/>
                  <a:pt x="0" y="1754155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3E1FF2B-4DE8-4BCC-2040-B35562810AF1}"/>
                  </a:ext>
                </a:extLst>
              </p:cNvPr>
              <p:cNvSpPr txBox="1"/>
              <p:nvPr/>
            </p:nvSpPr>
            <p:spPr>
              <a:xfrm>
                <a:off x="3333872" y="558712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3E1FF2B-4DE8-4BCC-2040-B3556281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872" y="5587122"/>
                <a:ext cx="552017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012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6410-089B-607B-BBD3-DD1C25EE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the computational graph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43F1A1-3C75-07F2-4BD4-8CB3BD12A707}"/>
              </a:ext>
            </a:extLst>
          </p:cNvPr>
          <p:cNvSpPr/>
          <p:nvPr/>
        </p:nvSpPr>
        <p:spPr>
          <a:xfrm>
            <a:off x="1023111" y="1852286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42F710-B20F-EB09-36B5-8F40B5FF0B25}"/>
              </a:ext>
            </a:extLst>
          </p:cNvPr>
          <p:cNvSpPr/>
          <p:nvPr/>
        </p:nvSpPr>
        <p:spPr>
          <a:xfrm>
            <a:off x="1023111" y="2751460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44AAD2-7796-818A-799D-21D99E8F9E96}"/>
              </a:ext>
            </a:extLst>
          </p:cNvPr>
          <p:cNvSpPr/>
          <p:nvPr/>
        </p:nvSpPr>
        <p:spPr>
          <a:xfrm>
            <a:off x="1023111" y="3518555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F74AF4-630A-ADD3-9C4C-BEE4AB790DEE}"/>
              </a:ext>
            </a:extLst>
          </p:cNvPr>
          <p:cNvCxnSpPr>
            <a:stCxn id="4" idx="6"/>
          </p:cNvCxnSpPr>
          <p:nvPr/>
        </p:nvCxnSpPr>
        <p:spPr>
          <a:xfrm>
            <a:off x="1501093" y="20912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C79F69-CE16-2EE6-8E02-BD480B02E30D}"/>
              </a:ext>
            </a:extLst>
          </p:cNvPr>
          <p:cNvCxnSpPr/>
          <p:nvPr/>
        </p:nvCxnSpPr>
        <p:spPr>
          <a:xfrm>
            <a:off x="1501093" y="2990451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9C3F0-A8E7-9AA9-2789-46CE405CA798}"/>
              </a:ext>
            </a:extLst>
          </p:cNvPr>
          <p:cNvCxnSpPr/>
          <p:nvPr/>
        </p:nvCxnSpPr>
        <p:spPr>
          <a:xfrm>
            <a:off x="1501093" y="376447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2E328E-7752-61BC-3442-A1C3A2E55EE0}"/>
                  </a:ext>
                </a:extLst>
              </p:cNvPr>
              <p:cNvSpPr/>
              <p:nvPr/>
            </p:nvSpPr>
            <p:spPr>
              <a:xfrm>
                <a:off x="2020638" y="1852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2E328E-7752-61BC-3442-A1C3A2E55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1852286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2CD04DD-40B5-E9D3-5759-2FB475E36C39}"/>
                  </a:ext>
                </a:extLst>
              </p:cNvPr>
              <p:cNvSpPr/>
              <p:nvPr/>
            </p:nvSpPr>
            <p:spPr>
              <a:xfrm>
                <a:off x="2020638" y="275687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2CD04DD-40B5-E9D3-5759-2FB475E36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275687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8AB1B5E-8687-7222-78F6-602F400539C3}"/>
                  </a:ext>
                </a:extLst>
              </p:cNvPr>
              <p:cNvSpPr/>
              <p:nvPr/>
            </p:nvSpPr>
            <p:spPr>
              <a:xfrm>
                <a:off x="2020638" y="353955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8AB1B5E-8687-7222-78F6-602F40053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3539553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434624-287A-F244-F12B-690215BB753C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498620" y="2086720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FB5428-FC81-E3FD-32AF-1E594B3B3EF3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2498620" y="3773987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693571-F748-5899-146D-1C61DB9E1CF5}"/>
                  </a:ext>
                </a:extLst>
              </p:cNvPr>
              <p:cNvSpPr/>
              <p:nvPr/>
            </p:nvSpPr>
            <p:spPr>
              <a:xfrm>
                <a:off x="4172637" y="18477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693571-F748-5899-146D-1C61DB9E1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37" y="184772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DDED0-33CB-F477-13FF-77F314C27F95}"/>
                  </a:ext>
                </a:extLst>
              </p:cNvPr>
              <p:cNvSpPr txBox="1"/>
              <p:nvPr/>
            </p:nvSpPr>
            <p:spPr>
              <a:xfrm>
                <a:off x="2976602" y="175410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DDED0-33CB-F477-13FF-77F314C27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602" y="1754107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C44C-9B3B-B37D-ED52-9D7C83BA6EB7}"/>
                  </a:ext>
                </a:extLst>
              </p:cNvPr>
              <p:cNvSpPr txBox="1"/>
              <p:nvPr/>
            </p:nvSpPr>
            <p:spPr>
              <a:xfrm>
                <a:off x="3797439" y="34279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C44C-9B3B-B37D-ED52-9D7C83BA6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9" y="3427977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41A150-8DC5-F7D1-B229-2DF7BBAB9FB8}"/>
                  </a:ext>
                </a:extLst>
              </p:cNvPr>
              <p:cNvSpPr/>
              <p:nvPr/>
            </p:nvSpPr>
            <p:spPr>
              <a:xfrm>
                <a:off x="5190514" y="353499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41A150-8DC5-F7D1-B229-2DF7BBAB9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14" y="3534996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D5F2F7F-D64E-5852-8967-98F0473052B9}"/>
                  </a:ext>
                </a:extLst>
              </p:cNvPr>
              <p:cNvSpPr/>
              <p:nvPr/>
            </p:nvSpPr>
            <p:spPr>
              <a:xfrm>
                <a:off x="6456040" y="22685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D5F2F7F-D64E-5852-8967-98F047305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268532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19EB1D-D470-39FE-98F3-ABB1CBCD4D6B}"/>
                  </a:ext>
                </a:extLst>
              </p:cNvPr>
              <p:cNvSpPr/>
              <p:nvPr/>
            </p:nvSpPr>
            <p:spPr>
              <a:xfrm>
                <a:off x="7512449" y="302579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19EB1D-D470-39FE-98F3-ABB1CBCD4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449" y="3025798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4B610E-B07E-583F-E13D-17D8A9192A87}"/>
                  </a:ext>
                </a:extLst>
              </p:cNvPr>
              <p:cNvSpPr/>
              <p:nvPr/>
            </p:nvSpPr>
            <p:spPr>
              <a:xfrm>
                <a:off x="9861488" y="263960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4B610E-B07E-583F-E13D-17D8A9192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88" y="2639603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49B99D7-1CCF-63F4-4649-2C0EBC17CB10}"/>
                  </a:ext>
                </a:extLst>
              </p:cNvPr>
              <p:cNvSpPr/>
              <p:nvPr/>
            </p:nvSpPr>
            <p:spPr>
              <a:xfrm>
                <a:off x="11240016" y="263960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49B99D7-1CCF-63F4-4649-2C0EBC17C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0016" y="2639603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B323C-F0EB-DC61-879F-39A82F959757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2498620" y="2507523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6954B4-163E-31F1-980F-65B6B05DFBDD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2498620" y="2995865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E58B13-34C9-1638-1096-09CFDB57A53A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650619" y="2086720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549F1B-C3D3-B245-C80D-B703BEC0C075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668496" y="3264789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466D65-F3E0-32CE-C6D7-7B2E9D931914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934022" y="2507523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43A870-B8CD-681C-09E5-85B7C1FE1A6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990431" y="2878594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BE4F3A-6546-50B9-CC59-9AE1108FE41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10339470" y="2878594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DC8263-2265-D6B1-36B6-C6BE913BD326}"/>
                  </a:ext>
                </a:extLst>
              </p:cNvPr>
              <p:cNvSpPr txBox="1"/>
              <p:nvPr/>
            </p:nvSpPr>
            <p:spPr>
              <a:xfrm>
                <a:off x="5504977" y="193877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DC8263-2265-D6B1-36B6-C6BE913BD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977" y="1938773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7D1588-8144-C04A-67F2-AE0D81249A5A}"/>
                  </a:ext>
                </a:extLst>
              </p:cNvPr>
              <p:cNvSpPr txBox="1"/>
              <p:nvPr/>
            </p:nvSpPr>
            <p:spPr>
              <a:xfrm>
                <a:off x="6620736" y="289034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7D1588-8144-C04A-67F2-AE0D81249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736" y="2890342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D1AD8D-A90A-66F8-3800-F176799D83CE}"/>
                  </a:ext>
                </a:extLst>
              </p:cNvPr>
              <p:cNvSpPr txBox="1"/>
              <p:nvPr/>
            </p:nvSpPr>
            <p:spPr>
              <a:xfrm>
                <a:off x="8839051" y="233827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D1AD8D-A90A-66F8-3800-F176799D8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051" y="2338274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E06E6B-B14A-F307-7DB5-21B9E1A095D4}"/>
              </a:ext>
            </a:extLst>
          </p:cNvPr>
          <p:cNvCxnSpPr>
            <a:cxnSpLocks/>
          </p:cNvCxnSpPr>
          <p:nvPr/>
        </p:nvCxnSpPr>
        <p:spPr>
          <a:xfrm flipH="1">
            <a:off x="6713067" y="652291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4A816C-36BE-3F76-AE46-723070EE4FA8}"/>
                  </a:ext>
                </a:extLst>
              </p:cNvPr>
              <p:cNvSpPr/>
              <p:nvPr/>
            </p:nvSpPr>
            <p:spPr>
              <a:xfrm>
                <a:off x="7703814" y="515696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4A816C-36BE-3F76-AE46-723070EE4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814" y="5156960"/>
                <a:ext cx="477982" cy="47798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6DF640E-FD13-30AD-AD71-525C195D7BAD}"/>
                  </a:ext>
                </a:extLst>
              </p:cNvPr>
              <p:cNvSpPr/>
              <p:nvPr/>
            </p:nvSpPr>
            <p:spPr>
              <a:xfrm>
                <a:off x="2083794" y="4405271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6DF640E-FD13-30AD-AD71-525C195D7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794" y="4405271"/>
                <a:ext cx="477982" cy="477982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2D4DAB9-3B75-8AED-8BC5-C33F417BE5C6}"/>
                  </a:ext>
                </a:extLst>
              </p:cNvPr>
              <p:cNvSpPr/>
              <p:nvPr/>
            </p:nvSpPr>
            <p:spPr>
              <a:xfrm>
                <a:off x="1916435" y="523221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2D4DAB9-3B75-8AED-8BC5-C33F417BE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435" y="5232212"/>
                <a:ext cx="477982" cy="477982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2F813A-1F32-DAF4-2660-86CA8766BB08}"/>
                  </a:ext>
                </a:extLst>
              </p:cNvPr>
              <p:cNvSpPr/>
              <p:nvPr/>
            </p:nvSpPr>
            <p:spPr>
              <a:xfrm>
                <a:off x="148155" y="628847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2F813A-1F32-DAF4-2660-86CA8766B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55" y="6288479"/>
                <a:ext cx="477982" cy="477982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81EDB95-408A-E957-0C93-672574A70657}"/>
                  </a:ext>
                </a:extLst>
              </p:cNvPr>
              <p:cNvSpPr/>
              <p:nvPr/>
            </p:nvSpPr>
            <p:spPr>
              <a:xfrm>
                <a:off x="4235793" y="440071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81EDB95-408A-E957-0C93-672574A70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793" y="4400714"/>
                <a:ext cx="477982" cy="477982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CA7FC94-3F37-488E-90D0-2B3D3A7343B3}"/>
                  </a:ext>
                </a:extLst>
              </p:cNvPr>
              <p:cNvSpPr/>
              <p:nvPr/>
            </p:nvSpPr>
            <p:spPr>
              <a:xfrm>
                <a:off x="5244339" y="628392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CA7FC94-3F37-488E-90D0-2B3D3A734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339" y="6283922"/>
                <a:ext cx="477982" cy="477982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8CF2D5D-294E-6CCF-58B2-C78C945110CD}"/>
              </a:ext>
            </a:extLst>
          </p:cNvPr>
          <p:cNvCxnSpPr>
            <a:cxnSpLocks/>
          </p:cNvCxnSpPr>
          <p:nvPr/>
        </p:nvCxnSpPr>
        <p:spPr>
          <a:xfrm>
            <a:off x="8926941" y="1703514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FD1B87F-1D86-5EA8-530A-03A1572EE967}"/>
              </a:ext>
            </a:extLst>
          </p:cNvPr>
          <p:cNvCxnSpPr>
            <a:cxnSpLocks/>
            <a:stCxn id="43" idx="2"/>
            <a:endCxn id="60" idx="6"/>
          </p:cNvCxnSpPr>
          <p:nvPr/>
        </p:nvCxnSpPr>
        <p:spPr>
          <a:xfrm flipH="1" flipV="1">
            <a:off x="4713775" y="4639705"/>
            <a:ext cx="2990039" cy="7562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BD16399-2A01-B6CC-866C-646E689951E4}"/>
              </a:ext>
            </a:extLst>
          </p:cNvPr>
          <p:cNvCxnSpPr>
            <a:cxnSpLocks/>
            <a:stCxn id="43" idx="2"/>
            <a:endCxn id="139" idx="6"/>
          </p:cNvCxnSpPr>
          <p:nvPr/>
        </p:nvCxnSpPr>
        <p:spPr>
          <a:xfrm flipH="1" flipV="1">
            <a:off x="3345451" y="5139557"/>
            <a:ext cx="4358363" cy="256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7F5FCBA-20DF-E2C3-6DEE-4A77204EEBF8}"/>
              </a:ext>
            </a:extLst>
          </p:cNvPr>
          <p:cNvCxnSpPr>
            <a:cxnSpLocks/>
            <a:stCxn id="60" idx="2"/>
            <a:endCxn id="55" idx="6"/>
          </p:cNvCxnSpPr>
          <p:nvPr/>
        </p:nvCxnSpPr>
        <p:spPr>
          <a:xfrm flipH="1">
            <a:off x="2561776" y="4639705"/>
            <a:ext cx="1674017" cy="4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BF2513-EAD8-847F-7A7A-6669C155F7F2}"/>
              </a:ext>
            </a:extLst>
          </p:cNvPr>
          <p:cNvCxnSpPr>
            <a:cxnSpLocks/>
            <a:stCxn id="63" idx="2"/>
            <a:endCxn id="57" idx="6"/>
          </p:cNvCxnSpPr>
          <p:nvPr/>
        </p:nvCxnSpPr>
        <p:spPr>
          <a:xfrm flipH="1">
            <a:off x="626137" y="6522913"/>
            <a:ext cx="4618202" cy="4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06E2FB-3C22-16ED-63EF-32A2550C51A3}"/>
              </a:ext>
            </a:extLst>
          </p:cNvPr>
          <p:cNvCxnSpPr>
            <a:cxnSpLocks/>
            <a:stCxn id="43" idx="2"/>
            <a:endCxn id="63" idx="6"/>
          </p:cNvCxnSpPr>
          <p:nvPr/>
        </p:nvCxnSpPr>
        <p:spPr>
          <a:xfrm flipH="1">
            <a:off x="5722321" y="5395951"/>
            <a:ext cx="1981493" cy="112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98FE334-133B-CC24-58E1-B83A291FF49B}"/>
              </a:ext>
            </a:extLst>
          </p:cNvPr>
          <p:cNvCxnSpPr>
            <a:cxnSpLocks/>
            <a:stCxn id="43" idx="2"/>
            <a:endCxn id="138" idx="6"/>
          </p:cNvCxnSpPr>
          <p:nvPr/>
        </p:nvCxnSpPr>
        <p:spPr>
          <a:xfrm flipH="1">
            <a:off x="3345451" y="5395951"/>
            <a:ext cx="4358363" cy="452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08C3A95-0D67-A598-F662-9626E5026CFA}"/>
              </a:ext>
            </a:extLst>
          </p:cNvPr>
          <p:cNvCxnSpPr>
            <a:cxnSpLocks/>
            <a:stCxn id="11" idx="5"/>
            <a:endCxn id="60" idx="1"/>
          </p:cNvCxnSpPr>
          <p:nvPr/>
        </p:nvCxnSpPr>
        <p:spPr>
          <a:xfrm>
            <a:off x="2428621" y="3164857"/>
            <a:ext cx="1877171" cy="1305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8753563-9BAA-1854-22C7-F95BEC00A426}"/>
                  </a:ext>
                </a:extLst>
              </p:cNvPr>
              <p:cNvSpPr txBox="1"/>
              <p:nvPr/>
            </p:nvSpPr>
            <p:spPr>
              <a:xfrm>
                <a:off x="4411628" y="4181978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8753563-9BAA-1854-22C7-F95BEC00A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628" y="4181978"/>
                <a:ext cx="552017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A4EC02A-3774-4776-8BEF-4B6A1F83A0A7}"/>
              </a:ext>
            </a:extLst>
          </p:cNvPr>
          <p:cNvCxnSpPr>
            <a:cxnSpLocks/>
            <a:stCxn id="11" idx="5"/>
            <a:endCxn id="63" idx="1"/>
          </p:cNvCxnSpPr>
          <p:nvPr/>
        </p:nvCxnSpPr>
        <p:spPr>
          <a:xfrm>
            <a:off x="2428621" y="3164857"/>
            <a:ext cx="2885717" cy="3189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1C69A18-4C28-915C-D92D-C15A305D5EFC}"/>
                  </a:ext>
                </a:extLst>
              </p:cNvPr>
              <p:cNvSpPr txBox="1"/>
              <p:nvPr/>
            </p:nvSpPr>
            <p:spPr>
              <a:xfrm>
                <a:off x="5376313" y="6022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1C69A18-4C28-915C-D92D-C15A305D5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313" y="6022776"/>
                <a:ext cx="5520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651857F-D5EF-AEF0-37FB-3E1945A305EA}"/>
              </a:ext>
            </a:extLst>
          </p:cNvPr>
          <p:cNvCxnSpPr>
            <a:cxnSpLocks/>
            <a:stCxn id="15" idx="3"/>
            <a:endCxn id="55" idx="7"/>
          </p:cNvCxnSpPr>
          <p:nvPr/>
        </p:nvCxnSpPr>
        <p:spPr>
          <a:xfrm flipH="1">
            <a:off x="2491777" y="2255712"/>
            <a:ext cx="1750859" cy="22195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A405903-3198-6FCA-761D-CDE7F69CF1D9}"/>
                  </a:ext>
                </a:extLst>
              </p:cNvPr>
              <p:cNvSpPr txBox="1"/>
              <p:nvPr/>
            </p:nvSpPr>
            <p:spPr>
              <a:xfrm>
                <a:off x="2490373" y="428774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A405903-3198-6FCA-761D-CDE7F69C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3" y="4287742"/>
                <a:ext cx="552017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B23F63E-D135-57D1-D56D-DE6D8CE05C91}"/>
              </a:ext>
            </a:extLst>
          </p:cNvPr>
          <p:cNvCxnSpPr>
            <a:cxnSpLocks/>
            <a:stCxn id="12" idx="3"/>
            <a:endCxn id="129" idx="7"/>
          </p:cNvCxnSpPr>
          <p:nvPr/>
        </p:nvCxnSpPr>
        <p:spPr>
          <a:xfrm flipH="1">
            <a:off x="1453702" y="3947536"/>
            <a:ext cx="636935" cy="150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245DAD2-0D44-59B1-533E-C341966E9A11}"/>
                  </a:ext>
                </a:extLst>
              </p:cNvPr>
              <p:cNvSpPr txBox="1"/>
              <p:nvPr/>
            </p:nvSpPr>
            <p:spPr>
              <a:xfrm>
                <a:off x="552102" y="615358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245DAD2-0D44-59B1-533E-C341966E9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02" y="6153581"/>
                <a:ext cx="552017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D6A2861-3C11-8918-EA3D-17D6CD532A36}"/>
                  </a:ext>
                </a:extLst>
              </p:cNvPr>
              <p:cNvSpPr/>
              <p:nvPr/>
            </p:nvSpPr>
            <p:spPr>
              <a:xfrm>
                <a:off x="1045719" y="5382051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050" i="0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GB" sz="1050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GB" sz="10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05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05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D6A2861-3C11-8918-EA3D-17D6CD532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19" y="5382051"/>
                <a:ext cx="477982" cy="477982"/>
              </a:xfrm>
              <a:prstGeom prst="ellipse">
                <a:avLst/>
              </a:prstGeom>
              <a:blipFill>
                <a:blip r:embed="rId26"/>
                <a:stretch>
                  <a:fillRect l="-5000" r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4C8340A-4ED2-F888-7A5B-F9388E40AABD}"/>
              </a:ext>
            </a:extLst>
          </p:cNvPr>
          <p:cNvCxnSpPr>
            <a:cxnSpLocks/>
            <a:stCxn id="129" idx="3"/>
            <a:endCxn id="127" idx="1"/>
          </p:cNvCxnSpPr>
          <p:nvPr/>
        </p:nvCxnSpPr>
        <p:spPr>
          <a:xfrm flipH="1">
            <a:off x="552102" y="5790034"/>
            <a:ext cx="563616" cy="548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C541EFE-4191-3FEA-69FA-559240DBFC0D}"/>
                  </a:ext>
                </a:extLst>
              </p:cNvPr>
              <p:cNvSpPr/>
              <p:nvPr/>
            </p:nvSpPr>
            <p:spPr>
              <a:xfrm>
                <a:off x="2867469" y="560974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2→7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C541EFE-4191-3FEA-69FA-559240DBF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69" y="5609742"/>
                <a:ext cx="477982" cy="477982"/>
              </a:xfrm>
              <a:prstGeom prst="ellipse">
                <a:avLst/>
              </a:prstGeom>
              <a:blipFill>
                <a:blip r:embed="rId27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DEDADDD-E4B9-3224-4BE4-440E59BC1439}"/>
                  </a:ext>
                </a:extLst>
              </p:cNvPr>
              <p:cNvSpPr/>
              <p:nvPr/>
            </p:nvSpPr>
            <p:spPr>
              <a:xfrm>
                <a:off x="2867469" y="4900566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DEDADDD-E4B9-3224-4BE4-440E59BC1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69" y="4900566"/>
                <a:ext cx="477982" cy="477982"/>
              </a:xfrm>
              <a:prstGeom prst="ellipse">
                <a:avLst/>
              </a:prstGeom>
              <a:blipFill>
                <a:blip r:embed="rId28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B81924A-2405-A13D-8CB3-2EE2BFBAC476}"/>
              </a:ext>
            </a:extLst>
          </p:cNvPr>
          <p:cNvCxnSpPr>
            <a:cxnSpLocks/>
            <a:stCxn id="139" idx="2"/>
            <a:endCxn id="56" idx="6"/>
          </p:cNvCxnSpPr>
          <p:nvPr/>
        </p:nvCxnSpPr>
        <p:spPr>
          <a:xfrm flipH="1">
            <a:off x="2394417" y="5139557"/>
            <a:ext cx="473052" cy="3316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1F96F079-9FE5-3481-4B1F-7EBCB8F61584}"/>
              </a:ext>
            </a:extLst>
          </p:cNvPr>
          <p:cNvCxnSpPr>
            <a:cxnSpLocks/>
            <a:stCxn id="138" idx="2"/>
            <a:endCxn id="56" idx="6"/>
          </p:cNvCxnSpPr>
          <p:nvPr/>
        </p:nvCxnSpPr>
        <p:spPr>
          <a:xfrm flipH="1" flipV="1">
            <a:off x="2394417" y="5471203"/>
            <a:ext cx="473052" cy="377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7F9A671-802A-9AE9-7529-5141AB5B3EE0}"/>
                  </a:ext>
                </a:extLst>
              </p:cNvPr>
              <p:cNvSpPr txBox="1"/>
              <p:nvPr/>
            </p:nvSpPr>
            <p:spPr>
              <a:xfrm>
                <a:off x="2329856" y="53094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7F9A671-802A-9AE9-7529-5141AB5B3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856" y="5309479"/>
                <a:ext cx="55201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E81FCA5-9936-2CDE-9292-9A6372187211}"/>
              </a:ext>
            </a:extLst>
          </p:cNvPr>
          <p:cNvCxnSpPr>
            <a:cxnSpLocks/>
            <a:stCxn id="15" idx="3"/>
            <a:endCxn id="139" idx="7"/>
          </p:cNvCxnSpPr>
          <p:nvPr/>
        </p:nvCxnSpPr>
        <p:spPr>
          <a:xfrm flipH="1">
            <a:off x="3275452" y="2255712"/>
            <a:ext cx="967184" cy="2714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0094303-3D41-E15D-DF29-082C60024CC4}"/>
                  </a:ext>
                </a:extLst>
              </p:cNvPr>
              <p:cNvSpPr txBox="1"/>
              <p:nvPr/>
            </p:nvSpPr>
            <p:spPr>
              <a:xfrm>
                <a:off x="3211424" y="478201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0094303-3D41-E15D-DF29-082C60024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424" y="4782011"/>
                <a:ext cx="552017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4E466A35-437A-CBEA-D70B-09582237D171}"/>
              </a:ext>
            </a:extLst>
          </p:cNvPr>
          <p:cNvSpPr/>
          <p:nvPr/>
        </p:nvSpPr>
        <p:spPr>
          <a:xfrm>
            <a:off x="3303036" y="4005341"/>
            <a:ext cx="2238127" cy="1695663"/>
          </a:xfrm>
          <a:custGeom>
            <a:avLst/>
            <a:gdLst>
              <a:gd name="connsiteX0" fmla="*/ 1987420 w 2077958"/>
              <a:gd name="connsiteY0" fmla="*/ 0 h 1754155"/>
              <a:gd name="connsiteX1" fmla="*/ 1847461 w 2077958"/>
              <a:gd name="connsiteY1" fmla="*/ 1408922 h 1754155"/>
              <a:gd name="connsiteX2" fmla="*/ 0 w 2077958"/>
              <a:gd name="connsiteY2" fmla="*/ 1754155 h 175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7958" h="1754155">
                <a:moveTo>
                  <a:pt x="1987420" y="0"/>
                </a:moveTo>
                <a:cubicBezTo>
                  <a:pt x="2083059" y="558281"/>
                  <a:pt x="2178698" y="1116563"/>
                  <a:pt x="1847461" y="1408922"/>
                </a:cubicBezTo>
                <a:cubicBezTo>
                  <a:pt x="1516224" y="1701281"/>
                  <a:pt x="758112" y="1727718"/>
                  <a:pt x="0" y="1754155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3E1FF2B-4DE8-4BCC-2040-B35562810AF1}"/>
                  </a:ext>
                </a:extLst>
              </p:cNvPr>
              <p:cNvSpPr txBox="1"/>
              <p:nvPr/>
            </p:nvSpPr>
            <p:spPr>
              <a:xfrm>
                <a:off x="3297885" y="576595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3E1FF2B-4DE8-4BCC-2040-B3556281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885" y="5765951"/>
                <a:ext cx="552017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F107C6F8-79CB-C81B-1D3E-9EB7D56FF6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4148" y="3477746"/>
                <a:ext cx="3376823" cy="2876175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/>
                  <a:t>A single computational graph computes the forward function and the adjoint</a:t>
                </a:r>
              </a:p>
              <a:p>
                <a:r>
                  <a:rPr lang="en-GB" sz="2400" dirty="0"/>
                  <a:t>It is clear which forward pass values need to be stored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2400" dirty="0"/>
                  <a:t>)</a:t>
                </a:r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F107C6F8-79CB-C81B-1D3E-9EB7D56F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4148" y="3477746"/>
                <a:ext cx="3376823" cy="2876175"/>
              </a:xfrm>
              <a:blipFill>
                <a:blip r:embed="rId32"/>
                <a:stretch>
                  <a:fillRect l="-2527" t="-2966" r="-21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9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ED3A-B17C-4CD3-6112-73D9BA86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Jacobian-Vector products (JVPs) vs </a:t>
            </a:r>
            <a:br>
              <a:rPr lang="en-GB" dirty="0"/>
            </a:br>
            <a:r>
              <a:rPr lang="en-GB" dirty="0"/>
              <a:t>Vector-Jacobian product (VJPs)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A5E96-FB6D-B5D4-0E67-E7D2A3948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1119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Jacobians are the matrix of partial derivatives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We can avoid explicitly computing the full Jacobian for AD:</a:t>
                </a:r>
              </a:p>
              <a:p>
                <a:pPr lvl="1"/>
                <a:r>
                  <a:rPr lang="en-GB" sz="2800" dirty="0"/>
                  <a:t>JVPs are used in forward-mode AD</a:t>
                </a:r>
              </a:p>
              <a:p>
                <a:pPr marL="0" indent="0" algn="ctr">
                  <a:buNone/>
                </a:pPr>
                <a:r>
                  <a:rPr lang="en-GB" b="0" dirty="0"/>
                  <a:t>JVP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sz="2800" dirty="0"/>
                  <a:t>VJPs are used in reverse-mode AD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/>
                        <m:t>VJ</m:t>
                      </m:r>
                      <m:r>
                        <m:rPr>
                          <m:nor/>
                        </m:rPr>
                        <a:rPr lang="en-GB" b="0" dirty="0" smtClean="0"/>
                        <m:t>P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A5E96-FB6D-B5D4-0E67-E7D2A394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1119"/>
              </a:xfrm>
              <a:blipFill>
                <a:blip r:embed="rId2"/>
                <a:stretch>
                  <a:fillRect l="-1043" t="-2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D216B94-4553-89E0-1A68-A0C8731CD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693" y="2349719"/>
            <a:ext cx="3597477" cy="149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5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7BD0-DECF-016B-0C07-61DF9755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Automatic-differentiation/differentiable-programming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E036D-5534-35E0-0ED9-06BA458CD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Python: </a:t>
            </a:r>
            <a:r>
              <a:rPr lang="en-GB" dirty="0" err="1"/>
              <a:t>PyTorch</a:t>
            </a:r>
            <a:r>
              <a:rPr lang="en-GB" dirty="0"/>
              <a:t> – </a:t>
            </a:r>
            <a:r>
              <a:rPr lang="en-GB" dirty="0" err="1"/>
              <a:t>autograd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Python: </a:t>
            </a:r>
            <a:r>
              <a:rPr lang="en-GB" dirty="0" err="1"/>
              <a:t>Tensorflow</a:t>
            </a:r>
            <a:r>
              <a:rPr lang="en-GB" dirty="0"/>
              <a:t> – </a:t>
            </a:r>
            <a:r>
              <a:rPr lang="en-GB" dirty="0" err="1"/>
              <a:t>GradientTape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Python: JAX</a:t>
            </a:r>
          </a:p>
          <a:p>
            <a:endParaRPr lang="en-GB" dirty="0"/>
          </a:p>
          <a:p>
            <a:r>
              <a:rPr lang="en-GB" dirty="0"/>
              <a:t>C++: </a:t>
            </a:r>
            <a:r>
              <a:rPr lang="en-GB" dirty="0" err="1"/>
              <a:t>autodiff</a:t>
            </a:r>
            <a:endParaRPr lang="en-GB" dirty="0"/>
          </a:p>
          <a:p>
            <a:endParaRPr lang="en-GB" dirty="0"/>
          </a:p>
          <a:p>
            <a:r>
              <a:rPr lang="en-GB" dirty="0"/>
              <a:t>Check out autodiff.org for other languages/libraries</a:t>
            </a:r>
          </a:p>
        </p:txBody>
      </p:sp>
    </p:spTree>
    <p:extLst>
      <p:ext uri="{BB962C8B-B14F-4D97-AF65-F5344CB8AC3E}">
        <p14:creationId xmlns:p14="http://schemas.microsoft.com/office/powerpoint/2010/main" val="457216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36BF-A3D0-F2B9-0BEA-1166094C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PythonJAX</a:t>
            </a:r>
            <a:r>
              <a:rPr lang="en-GB" dirty="0"/>
              <a:t> simple example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522233-BFDC-4AD5-AA50-5F5F6923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In our example: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FD5A01-C780-AF7B-3555-E3D3D0D47053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7DF71D-6F09-93D1-E524-F6372FFDFA8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CDD044-3364-7B9D-14D4-9DBA2399D5A7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8BD142-B47E-30FA-957D-6138F8F70CB2}"/>
              </a:ext>
            </a:extLst>
          </p:cNvPr>
          <p:cNvCxnSpPr>
            <a:stCxn id="5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F43DA6-BAC3-81AB-8CB4-11907DA338B3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1382A3-02E9-5DE7-FF78-77380F4ADA3C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30F3159-AFAC-C9D1-81FB-3493ACBE7E54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30F3159-AFAC-C9D1-81FB-3493ACBE7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F5750E-8FBD-2155-6AD5-3DE635DA110D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F5750E-8FBD-2155-6AD5-3DE635DA11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9BB25A0-A4FD-4C95-12BA-C6D1B9E4B54E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9BB25A0-A4FD-4C95-12BA-C6D1B9E4B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F33F01-C9CE-814A-7B72-3D4B593C729F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F7467F-FDFE-BD65-9B40-E03B547AB950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E53E778-7412-0299-DA44-009AFB67525E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E53E778-7412-0299-DA44-009AFB675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C422FB-8A78-E74F-C0B8-0040A3584850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C422FB-8A78-E74F-C0B8-0040A3584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660B7-8D6A-F762-5BB8-41A29CFD698F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660B7-8D6A-F762-5BB8-41A29CFD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725B452-9883-434F-C593-C7C35DED9996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725B452-9883-434F-C593-C7C35DED9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3C0FF09-471D-1BB4-ED2F-D106F01654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3C0FF09-471D-1BB4-ED2F-D106F0165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813B340-4450-1676-D67A-C784A5A70DF2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813B340-4450-1676-D67A-C784A5A70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5E8E4D9-DD65-C801-B682-5CF9B117A899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5E8E4D9-DD65-C801-B682-5CF9B117A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D3F3BD6-0813-27A8-8188-BDC66C2361B9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D3F3BD6-0813-27A8-8188-BDC66C236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93BE2F-FCEC-824C-B30D-AF834E126B33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28B36A-9FD9-8076-5E76-6A0B87351C61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77D2A9-29D7-4ACE-82CE-83E27FE48F75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D4C98C-DD2D-EBC7-869D-EECC07B2FA14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B6C3DB-16D2-28B4-5E9A-7BB6C93AC27C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916EE6-D00A-C846-6A69-DAE6973ACC42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D2CF98-A7FE-ECB7-41C6-A5E3AE10378A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6A7FDC-F460-F1EC-BC42-B6B5D3429996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6A7FDC-F460-F1EC-BC42-B6B5D342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AB6DF3-72AA-B1C0-81AB-91D38AC12D71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AB6DF3-72AA-B1C0-81AB-91D38AC1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0875CB-E240-7758-231D-555878E1A163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0875CB-E240-7758-231D-555878E1A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07DF0D-4B96-F73C-D207-7856F7447B1A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07DF0D-4B96-F73C-D207-7856F7447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AD88209-43F1-9F5F-7FED-B0DAB2D80EB5}"/>
              </a:ext>
            </a:extLst>
          </p:cNvPr>
          <p:cNvCxnSpPr>
            <a:cxnSpLocks/>
          </p:cNvCxnSpPr>
          <p:nvPr/>
        </p:nvCxnSpPr>
        <p:spPr>
          <a:xfrm flipH="1">
            <a:off x="5273834" y="608552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4310E0-A3E1-E014-A771-3C5A79FB8E2C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4310E0-A3E1-E014-A771-3C5A79FB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649884-C7CC-76B2-B2CE-32F54EE7F692}"/>
                  </a:ext>
                </a:extLst>
              </p:cNvPr>
              <p:cNvSpPr txBox="1"/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649884-C7CC-76B2-B2CE-32F54EE7F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895F38-E1FE-B2F6-F2B8-838CDC7D8CE9}"/>
                  </a:ext>
                </a:extLst>
              </p:cNvPr>
              <p:cNvSpPr txBox="1"/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895F38-E1FE-B2F6-F2B8-838CDC7D8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979701-897E-9218-9CBC-D8A31F929FEB}"/>
                  </a:ext>
                </a:extLst>
              </p:cNvPr>
              <p:cNvSpPr txBox="1"/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979701-897E-9218-9CBC-D8A31F929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79C00F4-CD7C-123A-5F5B-A0D56CE92283}"/>
              </a:ext>
            </a:extLst>
          </p:cNvPr>
          <p:cNvSpPr txBox="1"/>
          <p:nvPr/>
        </p:nvSpPr>
        <p:spPr>
          <a:xfrm>
            <a:off x="2665975" y="6278743"/>
            <a:ext cx="686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 single ‘back-propagation’ gives </a:t>
            </a:r>
            <a:r>
              <a:rPr lang="en-GB" sz="2400" i="1" dirty="0"/>
              <a:t>all</a:t>
            </a:r>
            <a:r>
              <a:rPr lang="en-GB" sz="2400" dirty="0"/>
              <a:t> gradients!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72C52A-FB4D-0237-AED7-94065EC56CE4}"/>
                  </a:ext>
                </a:extLst>
              </p:cNvPr>
              <p:cNvSpPr txBox="1"/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72C52A-FB4D-0237-AED7-94065EC56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DE82AC2-F57C-ECB6-E4F3-30BD7220780C}"/>
                  </a:ext>
                </a:extLst>
              </p:cNvPr>
              <p:cNvSpPr txBox="1"/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DE82AC2-F57C-ECB6-E4F3-30BD72207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B196C4-1E86-4159-73ED-4D4789A93D77}"/>
                  </a:ext>
                </a:extLst>
              </p:cNvPr>
              <p:cNvSpPr txBox="1"/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B196C4-1E86-4159-73ED-4D4789A93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blipFill>
                <a:blip r:embed="rId2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76B9AA40-B0F7-AFAA-9A14-36B31D729C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4644" y="644845"/>
            <a:ext cx="4169416" cy="23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15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880F-2140-50E8-FAD8-A44D4ADF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example – Leibniz integral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5E70F-D7EB-A276-4F4B-ECE894E0A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5037"/>
                <a:ext cx="10515600" cy="4351338"/>
              </a:xfrm>
            </p:spPr>
            <p:txBody>
              <a:bodyPr/>
              <a:lstStyle/>
              <a:p>
                <a:r>
                  <a:rPr lang="en-GB" dirty="0"/>
                  <a:t>Differentiation under the integral sign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5E70F-D7EB-A276-4F4B-ECE894E0A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5037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0A8FD90-E8C1-9EE8-48B5-150F87410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534"/>
          <a:stretch/>
        </p:blipFill>
        <p:spPr>
          <a:xfrm>
            <a:off x="338343" y="4055482"/>
            <a:ext cx="5401429" cy="2802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03FA2A-2A70-CA12-BF01-005DA3891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35"/>
          <a:stretch/>
        </p:blipFill>
        <p:spPr>
          <a:xfrm>
            <a:off x="6548060" y="3957234"/>
            <a:ext cx="5401429" cy="2900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999E9D-E243-2802-A8F2-D6D2A89D88EE}"/>
              </a:ext>
            </a:extLst>
          </p:cNvPr>
          <p:cNvSpPr txBox="1"/>
          <p:nvPr/>
        </p:nvSpPr>
        <p:spPr>
          <a:xfrm>
            <a:off x="8528179" y="2024744"/>
            <a:ext cx="2463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Integral evaluated using adaptive quadrature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217AB1-1D64-BF63-AD58-6468109F4EBB}"/>
              </a:ext>
            </a:extLst>
          </p:cNvPr>
          <p:cNvCxnSpPr>
            <a:cxnSpLocks/>
          </p:cNvCxnSpPr>
          <p:nvPr/>
        </p:nvCxnSpPr>
        <p:spPr>
          <a:xfrm>
            <a:off x="2584580" y="3629608"/>
            <a:ext cx="4348065" cy="105435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EB7BC1-FF34-869C-01BA-207BB6D6894D}"/>
              </a:ext>
            </a:extLst>
          </p:cNvPr>
          <p:cNvCxnSpPr>
            <a:cxnSpLocks/>
          </p:cNvCxnSpPr>
          <p:nvPr/>
        </p:nvCxnSpPr>
        <p:spPr>
          <a:xfrm>
            <a:off x="5495731" y="3730706"/>
            <a:ext cx="1436914" cy="11398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361760-E817-BF14-4C2E-23340FD8CDD6}"/>
              </a:ext>
            </a:extLst>
          </p:cNvPr>
          <p:cNvCxnSpPr>
            <a:cxnSpLocks/>
          </p:cNvCxnSpPr>
          <p:nvPr/>
        </p:nvCxnSpPr>
        <p:spPr>
          <a:xfrm>
            <a:off x="9678846" y="3797747"/>
            <a:ext cx="0" cy="180995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0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C966-2692-6C95-EB89-D97CE693F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Back to differential equations…</a:t>
            </a:r>
          </a:p>
        </p:txBody>
      </p:sp>
    </p:spTree>
    <p:extLst>
      <p:ext uri="{BB962C8B-B14F-4D97-AF65-F5344CB8AC3E}">
        <p14:creationId xmlns:p14="http://schemas.microsoft.com/office/powerpoint/2010/main" val="311195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B1FD-530C-18F7-D345-9608CB5C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AECF8-9960-3901-A338-6C8C8E924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8451" cy="4351338"/>
          </a:xfrm>
        </p:spPr>
        <p:txBody>
          <a:bodyPr/>
          <a:lstStyle/>
          <a:p>
            <a:r>
              <a:rPr lang="en-GB" dirty="0"/>
              <a:t>Nuclear fusion – “inertial confinement”</a:t>
            </a:r>
          </a:p>
          <a:p>
            <a:endParaRPr lang="en-GB" dirty="0"/>
          </a:p>
          <a:p>
            <a:r>
              <a:rPr lang="en-GB" dirty="0"/>
              <a:t>Predictive modelling of plasma behaviour and observable signals</a:t>
            </a:r>
          </a:p>
        </p:txBody>
      </p:sp>
      <p:pic>
        <p:nvPicPr>
          <p:cNvPr id="1026" name="Picture 2" descr="P15603627_WO20181_NIF&amp;PS_ignition_nif">
            <a:extLst>
              <a:ext uri="{FF2B5EF4-FFF2-40B4-BE49-F238E27FC236}">
                <a16:creationId xmlns:a16="http://schemas.microsoft.com/office/drawing/2014/main" id="{BA81EF95-71DE-085B-1A37-C7C3C3049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93" y="3611132"/>
            <a:ext cx="5428451" cy="310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2F32C-0C72-5580-9B14-84DEADD89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838" y="4350673"/>
            <a:ext cx="2658062" cy="2219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35AF3-C022-963C-A3F8-1DC1FD6DD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299" y="554658"/>
            <a:ext cx="5655691" cy="287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98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 simple example ODE, solved using Euler’s method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Define some loss,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0" i="0" smtClean="0"/>
                      <m:t>f</m:t>
                    </m:r>
                  </m:oMath>
                </a14:m>
                <a:r>
                  <a:rPr lang="en-GB" dirty="0"/>
                  <a:t>, which uses values of y</a:t>
                </a:r>
              </a:p>
              <a:p>
                <a:r>
                  <a:rPr lang="en-GB" dirty="0"/>
                  <a:t>It’s just a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214193" y="533014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193" y="5330143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214192" y="6097238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2853142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692175" y="5569134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692175" y="5930810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2375160" y="569181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569181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2853142" y="4910083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3858088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2853142" y="4910083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4871533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5471823" y="4494515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5968813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6721935" y="4902142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AA6DA6-5293-5CE1-F1DA-5CFD693FD014}"/>
                  </a:ext>
                </a:extLst>
              </p:cNvPr>
              <p:cNvSpPr txBox="1"/>
              <p:nvPr/>
            </p:nvSpPr>
            <p:spPr>
              <a:xfrm>
                <a:off x="8567621" y="4108287"/>
                <a:ext cx="3101077" cy="1234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m:rPr>
                        <m:nor/>
                      </m:rPr>
                      <a:rPr lang="en-GB" sz="2400" b="0" i="0" smtClean="0"/>
                      <m:t>f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sub>
                    </m:sSub>
                    <m:r>
                      <m:rPr>
                        <m:nor/>
                      </m:rPr>
                      <a:rPr lang="en-GB" sz="2400" b="0" i="0" smtClean="0"/>
                      <m:t>f</m:t>
                    </m:r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GB" sz="2400" b="0" i="0" smtClean="0"/>
                      <m:t>f</m:t>
                    </m:r>
                  </m:oMath>
                </a14:m>
                <a:r>
                  <a:rPr lang="en-GB" sz="2400" dirty="0"/>
                  <a:t> using back-propagation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AA6DA6-5293-5CE1-F1DA-5CFD693FD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621" y="4108287"/>
                <a:ext cx="3101077" cy="1234120"/>
              </a:xfrm>
              <a:prstGeom prst="rect">
                <a:avLst/>
              </a:prstGeom>
              <a:blipFill>
                <a:blip r:embed="rId10"/>
                <a:stretch>
                  <a:fillRect l="-2947" t="-3960" b="-10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2907925" y="466315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925" y="4663151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3947395" y="46474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395" y="4647477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2853142" y="4956180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2853142" y="4832143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5945114" y="460270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114" y="4602700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91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A simple example ODE,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r>
                  <a:rPr lang="en-GB" dirty="0"/>
                  <a:t>What are the formal </a:t>
                </a:r>
                <a:r>
                  <a:rPr lang="en-GB" i="1" dirty="0"/>
                  <a:t>adjoint equations</a:t>
                </a:r>
                <a:r>
                  <a:rPr lang="en-GB" dirty="0"/>
                  <a:t>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Solved backwards in time,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num>
                          <m:den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𝑑𝐿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den>
                        </m:f>
                      </m:e>
                    </m:d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num>
                          <m:den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222B414-F85B-8A63-9E52-F5A456733DA4}"/>
              </a:ext>
            </a:extLst>
          </p:cNvPr>
          <p:cNvSpPr txBox="1"/>
          <p:nvPr/>
        </p:nvSpPr>
        <p:spPr>
          <a:xfrm>
            <a:off x="1972810" y="3690794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Adjoint process: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17715-77EB-D832-6E0D-E2EDAC763C96}"/>
              </a:ext>
            </a:extLst>
          </p:cNvPr>
          <p:cNvSpPr txBox="1"/>
          <p:nvPr/>
        </p:nvSpPr>
        <p:spPr>
          <a:xfrm>
            <a:off x="2526484" y="4795379"/>
            <a:ext cx="1669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Parameter gradients: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2587B2-9672-139C-AD04-8CE8EF9EAE52}"/>
              </a:ext>
            </a:extLst>
          </p:cNvPr>
          <p:cNvSpPr txBox="1"/>
          <p:nvPr/>
        </p:nvSpPr>
        <p:spPr>
          <a:xfrm>
            <a:off x="8794457" y="3690794"/>
            <a:ext cx="216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Exponential growth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34675-7BC7-3AAA-469F-366E82FEF876}"/>
              </a:ext>
            </a:extLst>
          </p:cNvPr>
          <p:cNvSpPr txBox="1"/>
          <p:nvPr/>
        </p:nvSpPr>
        <p:spPr>
          <a:xfrm>
            <a:off x="42003" y="6359923"/>
            <a:ext cx="7200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Ref: https://proceedings.mlr.press/v144/ainsworth21a/ainsworth21a.pdf</a:t>
            </a:r>
          </a:p>
        </p:txBody>
      </p:sp>
    </p:spTree>
    <p:extLst>
      <p:ext uri="{BB962C8B-B14F-4D97-AF65-F5344CB8AC3E}">
        <p14:creationId xmlns:p14="http://schemas.microsoft.com/office/powerpoint/2010/main" val="1039154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21219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r>
                  <a:rPr lang="en-GB" dirty="0">
                    <a:latin typeface="Calibri (Body)"/>
                  </a:rPr>
                  <a:t>Backpropagation a single step: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num>
                                <m:den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21219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902089" y="3580541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3541039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380072" y="3052437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80072" y="3414113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3541039" y="2393386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4545985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3541039" y="2393386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555943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6159720" y="197781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665671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7409832" y="2385445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3541039" y="2439483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3541039" y="2315446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B5DD608-387E-2ECD-6AD8-9D4FD5050524}"/>
              </a:ext>
            </a:extLst>
          </p:cNvPr>
          <p:cNvSpPr/>
          <p:nvPr/>
        </p:nvSpPr>
        <p:spPr>
          <a:xfrm>
            <a:off x="6159719" y="1569447"/>
            <a:ext cx="2242087" cy="13918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230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88143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num>
                                <m:den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r>
                  <a:rPr lang="en-GB" dirty="0">
                    <a:latin typeface="Calibri (Body)"/>
                  </a:rPr>
                  <a:t>Backpropagation all the way: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Ndt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88143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902089" y="3580541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3541039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380072" y="3052437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80072" y="3414113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3541039" y="2393386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4545985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3541039" y="2393386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555943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6159720" y="197781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665671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7409832" y="2385445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3541039" y="2439483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3541039" y="2315446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B5DD608-387E-2ECD-6AD8-9D4FD5050524}"/>
              </a:ext>
            </a:extLst>
          </p:cNvPr>
          <p:cNvSpPr/>
          <p:nvPr/>
        </p:nvSpPr>
        <p:spPr>
          <a:xfrm>
            <a:off x="2901821" y="1569447"/>
            <a:ext cx="5499986" cy="13918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00B26-E55A-FAFB-D023-CDC2872C7491}"/>
              </a:ext>
            </a:extLst>
          </p:cNvPr>
          <p:cNvSpPr txBox="1"/>
          <p:nvPr/>
        </p:nvSpPr>
        <p:spPr>
          <a:xfrm>
            <a:off x="1371600" y="4797241"/>
            <a:ext cx="126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AD + ODE: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086D2-7B55-2E83-AA46-A5AC274BBE90}"/>
              </a:ext>
            </a:extLst>
          </p:cNvPr>
          <p:cNvSpPr txBox="1"/>
          <p:nvPr/>
        </p:nvSpPr>
        <p:spPr>
          <a:xfrm>
            <a:off x="578499" y="6118361"/>
            <a:ext cx="301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Analytic adjoint state method: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B7325-5DAC-C15C-496C-3F6B6A26F1A4}"/>
              </a:ext>
            </a:extLst>
          </p:cNvPr>
          <p:cNvSpPr txBox="1"/>
          <p:nvPr/>
        </p:nvSpPr>
        <p:spPr>
          <a:xfrm>
            <a:off x="9021811" y="5663682"/>
            <a:ext cx="2912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Backprop of ODE solution numerically solves adjoint state method</a:t>
            </a:r>
          </a:p>
        </p:txBody>
      </p:sp>
    </p:spTree>
    <p:extLst>
      <p:ext uri="{BB962C8B-B14F-4D97-AF65-F5344CB8AC3E}">
        <p14:creationId xmlns:p14="http://schemas.microsoft.com/office/powerpoint/2010/main" val="3489720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ABAB9C-039C-8745-74A5-B69BC88FE796}"/>
                  </a:ext>
                </a:extLst>
              </p:cNvPr>
              <p:cNvSpPr txBox="1"/>
              <p:nvPr/>
            </p:nvSpPr>
            <p:spPr>
              <a:xfrm>
                <a:off x="7861586" y="586476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ABAB9C-039C-8745-74A5-B69BC88FE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86" y="5864769"/>
                <a:ext cx="55201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4910D2-4844-41E2-7606-B8DDB3DBDF60}"/>
                  </a:ext>
                </a:extLst>
              </p:cNvPr>
              <p:cNvSpPr txBox="1"/>
              <p:nvPr/>
            </p:nvSpPr>
            <p:spPr>
              <a:xfrm>
                <a:off x="5863867" y="590954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4910D2-4844-41E2-7606-B8DDB3DBD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67" y="5909546"/>
                <a:ext cx="55201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01691F-4590-A7DA-4A82-051AC8A16086}"/>
                  </a:ext>
                </a:extLst>
              </p:cNvPr>
              <p:cNvSpPr txBox="1"/>
              <p:nvPr/>
            </p:nvSpPr>
            <p:spPr>
              <a:xfrm>
                <a:off x="4824397" y="592522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01691F-4590-A7DA-4A82-051AC8A16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397" y="5925220"/>
                <a:ext cx="5520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the computational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5153115" y="16986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115" y="169862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3450972" y="259667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972" y="2596671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3450971" y="3363766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5631097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3928954" y="2835662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928954" y="3197338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4611939" y="295834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939" y="2958347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6158061" y="16986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061" y="169862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5089921" y="2176611"/>
            <a:ext cx="1307131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6636043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7171506" y="16986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506" y="169862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5089921" y="2176611"/>
            <a:ext cx="2320576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7649488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8249778" y="1761043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8746768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9260899" y="169068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899" y="1690688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5"/>
            <a:endCxn id="60" idx="2"/>
          </p:cNvCxnSpPr>
          <p:nvPr/>
        </p:nvCxnSpPr>
        <p:spPr>
          <a:xfrm>
            <a:off x="9668882" y="2098671"/>
            <a:ext cx="1442987" cy="106584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11111869" y="29255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869" y="2925529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5685880" y="19296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880" y="1929679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6725350" y="191400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350" y="1914005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5089921" y="2222708"/>
            <a:ext cx="3365273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5089921" y="2098671"/>
            <a:ext cx="4240977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8723069" y="1869228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69" y="1869228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C594B57-33A1-1764-E748-978A9803047F}"/>
                  </a:ext>
                </a:extLst>
              </p:cNvPr>
              <p:cNvSpPr/>
              <p:nvPr/>
            </p:nvSpPr>
            <p:spPr>
              <a:xfrm>
                <a:off x="4291632" y="569417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C594B57-33A1-1764-E748-978A98030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632" y="5694170"/>
                <a:ext cx="477982" cy="477982"/>
              </a:xfrm>
              <a:prstGeom prst="ellipse">
                <a:avLst/>
              </a:prstGeom>
              <a:blipFill>
                <a:blip r:embed="rId15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585756-6F65-86D3-8EA5-81E0DC283F4D}"/>
              </a:ext>
            </a:extLst>
          </p:cNvPr>
          <p:cNvCxnSpPr>
            <a:stCxn id="17" idx="6"/>
          </p:cNvCxnSpPr>
          <p:nvPr/>
        </p:nvCxnSpPr>
        <p:spPr>
          <a:xfrm>
            <a:off x="4769614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5EA66C3-57FC-76F7-9758-83AD43502C6A}"/>
                  </a:ext>
                </a:extLst>
              </p:cNvPr>
              <p:cNvSpPr/>
              <p:nvPr/>
            </p:nvSpPr>
            <p:spPr>
              <a:xfrm>
                <a:off x="5296578" y="569417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5EA66C3-57FC-76F7-9758-83AD43502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578" y="5694170"/>
                <a:ext cx="477982" cy="477982"/>
              </a:xfrm>
              <a:prstGeom prst="ellipse">
                <a:avLst/>
              </a:prstGeom>
              <a:blipFill>
                <a:blip r:embed="rId16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7BEDE0-E843-81A5-6A4D-43AB43C3B6AE}"/>
              </a:ext>
            </a:extLst>
          </p:cNvPr>
          <p:cNvCxnSpPr/>
          <p:nvPr/>
        </p:nvCxnSpPr>
        <p:spPr>
          <a:xfrm>
            <a:off x="5774560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ACA539-BAFB-2EE3-28DF-0E9C2D9BD20E}"/>
                  </a:ext>
                </a:extLst>
              </p:cNvPr>
              <p:cNvSpPr/>
              <p:nvPr/>
            </p:nvSpPr>
            <p:spPr>
              <a:xfrm>
                <a:off x="6310023" y="569417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ACA539-BAFB-2EE3-28DF-0E9C2D9BD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023" y="5694170"/>
                <a:ext cx="477982" cy="477982"/>
              </a:xfrm>
              <a:prstGeom prst="ellipse">
                <a:avLst/>
              </a:prstGeom>
              <a:blipFill>
                <a:blip r:embed="rId17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0780BC-8096-F505-AD0E-79C4A9617AA9}"/>
              </a:ext>
            </a:extLst>
          </p:cNvPr>
          <p:cNvCxnSpPr/>
          <p:nvPr/>
        </p:nvCxnSpPr>
        <p:spPr>
          <a:xfrm>
            <a:off x="6788005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2265F5C-6D9D-AE40-E060-99B5B0B5517F}"/>
              </a:ext>
            </a:extLst>
          </p:cNvPr>
          <p:cNvSpPr txBox="1"/>
          <p:nvPr/>
        </p:nvSpPr>
        <p:spPr>
          <a:xfrm>
            <a:off x="7388295" y="5756584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CD6D17-960C-80EE-65C4-408209723B45}"/>
              </a:ext>
            </a:extLst>
          </p:cNvPr>
          <p:cNvCxnSpPr/>
          <p:nvPr/>
        </p:nvCxnSpPr>
        <p:spPr>
          <a:xfrm>
            <a:off x="7885285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A9CB55C-69CA-4860-BF72-B12ECEC28D66}"/>
                  </a:ext>
                </a:extLst>
              </p:cNvPr>
              <p:cNvSpPr/>
              <p:nvPr/>
            </p:nvSpPr>
            <p:spPr>
              <a:xfrm>
                <a:off x="8399416" y="568622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A9CB55C-69CA-4860-BF72-B12ECEC28D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416" y="5686229"/>
                <a:ext cx="477982" cy="477982"/>
              </a:xfrm>
              <a:prstGeom prst="ellipse">
                <a:avLst/>
              </a:prstGeom>
              <a:blipFill>
                <a:blip r:embed="rId18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3DD5D5-1FC6-725F-5590-AEB3536F776C}"/>
                  </a:ext>
                </a:extLst>
              </p:cNvPr>
              <p:cNvSpPr txBox="1"/>
              <p:nvPr/>
            </p:nvSpPr>
            <p:spPr>
              <a:xfrm>
                <a:off x="8812376" y="452708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3DD5D5-1FC6-725F-5590-AEB3536F7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376" y="4527083"/>
                <a:ext cx="552017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841A3B-A887-1484-5D88-5BDFDE4BF60F}"/>
                  </a:ext>
                </a:extLst>
              </p:cNvPr>
              <p:cNvSpPr txBox="1"/>
              <p:nvPr/>
            </p:nvSpPr>
            <p:spPr>
              <a:xfrm>
                <a:off x="6814657" y="457186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841A3B-A887-1484-5D88-5BDFDE4BF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657" y="4571860"/>
                <a:ext cx="55201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C4B638-0525-AE44-EB42-48AED5EFEECD}"/>
                  </a:ext>
                </a:extLst>
              </p:cNvPr>
              <p:cNvSpPr txBox="1"/>
              <p:nvPr/>
            </p:nvSpPr>
            <p:spPr>
              <a:xfrm>
                <a:off x="5775187" y="458753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C4B638-0525-AE44-EB42-48AED5EFE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87" y="4587534"/>
                <a:ext cx="552017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E0FB59-6E54-055B-9DE3-25C6C8A25510}"/>
                  </a:ext>
                </a:extLst>
              </p:cNvPr>
              <p:cNvSpPr/>
              <p:nvPr/>
            </p:nvSpPr>
            <p:spPr>
              <a:xfrm>
                <a:off x="5242422" y="435648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E0FB59-6E54-055B-9DE3-25C6C8A25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422" y="4356484"/>
                <a:ext cx="477982" cy="477982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0A9BE3-1EA9-6033-CF1B-D13B189C474B}"/>
              </a:ext>
            </a:extLst>
          </p:cNvPr>
          <p:cNvCxnSpPr>
            <a:stCxn id="32" idx="6"/>
          </p:cNvCxnSpPr>
          <p:nvPr/>
        </p:nvCxnSpPr>
        <p:spPr>
          <a:xfrm>
            <a:off x="5720404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F54B8E2-4D85-357F-BDE7-CDCEFE20BE5B}"/>
                  </a:ext>
                </a:extLst>
              </p:cNvPr>
              <p:cNvSpPr/>
              <p:nvPr/>
            </p:nvSpPr>
            <p:spPr>
              <a:xfrm>
                <a:off x="6247368" y="435648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F54B8E2-4D85-357F-BDE7-CDCEFE20B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368" y="4356484"/>
                <a:ext cx="477982" cy="47798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C45E437-F695-2DE4-EF15-02A1BF452921}"/>
              </a:ext>
            </a:extLst>
          </p:cNvPr>
          <p:cNvCxnSpPr/>
          <p:nvPr/>
        </p:nvCxnSpPr>
        <p:spPr>
          <a:xfrm>
            <a:off x="6725350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A2F541D-DC47-B624-A487-71F5854B201B}"/>
                  </a:ext>
                </a:extLst>
              </p:cNvPr>
              <p:cNvSpPr/>
              <p:nvPr/>
            </p:nvSpPr>
            <p:spPr>
              <a:xfrm>
                <a:off x="7260813" y="435648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A2F541D-DC47-B624-A487-71F5854B2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813" y="4356484"/>
                <a:ext cx="477982" cy="477982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7C083DE-BF24-CDAF-67AB-3E8324D1A94C}"/>
              </a:ext>
            </a:extLst>
          </p:cNvPr>
          <p:cNvCxnSpPr/>
          <p:nvPr/>
        </p:nvCxnSpPr>
        <p:spPr>
          <a:xfrm>
            <a:off x="7738795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12FCC60-0A42-FA4B-C4CB-3DD65FCB168B}"/>
              </a:ext>
            </a:extLst>
          </p:cNvPr>
          <p:cNvSpPr txBox="1"/>
          <p:nvPr/>
        </p:nvSpPr>
        <p:spPr>
          <a:xfrm>
            <a:off x="8339085" y="441889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B4EB02-3088-4DD3-7A5B-E07873FDE846}"/>
              </a:ext>
            </a:extLst>
          </p:cNvPr>
          <p:cNvCxnSpPr/>
          <p:nvPr/>
        </p:nvCxnSpPr>
        <p:spPr>
          <a:xfrm>
            <a:off x="8836075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A4BB1B-938B-D400-E056-D929DBFE7F4B}"/>
                  </a:ext>
                </a:extLst>
              </p:cNvPr>
              <p:cNvSpPr/>
              <p:nvPr/>
            </p:nvSpPr>
            <p:spPr>
              <a:xfrm>
                <a:off x="9350206" y="4348543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A4BB1B-938B-D400-E056-D929DBFE7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206" y="4348543"/>
                <a:ext cx="477982" cy="477982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E8DB5C0-F505-E548-AFBE-86FE8249D917}"/>
              </a:ext>
            </a:extLst>
          </p:cNvPr>
          <p:cNvCxnSpPr>
            <a:cxnSpLocks/>
            <a:stCxn id="12" idx="6"/>
            <a:endCxn id="38" idx="0"/>
          </p:cNvCxnSpPr>
          <p:nvPr/>
        </p:nvCxnSpPr>
        <p:spPr>
          <a:xfrm>
            <a:off x="5089921" y="3197338"/>
            <a:ext cx="2409883" cy="1159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5D7309-D0EB-6152-6C2A-0093CB82AD8F}"/>
              </a:ext>
            </a:extLst>
          </p:cNvPr>
          <p:cNvCxnSpPr>
            <a:cxnSpLocks/>
            <a:stCxn id="12" idx="6"/>
            <a:endCxn id="40" idx="0"/>
          </p:cNvCxnSpPr>
          <p:nvPr/>
        </p:nvCxnSpPr>
        <p:spPr>
          <a:xfrm>
            <a:off x="5089921" y="3197338"/>
            <a:ext cx="3454580" cy="1221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F92DDD-ED90-8E40-3B1C-1D39DD9F42C0}"/>
              </a:ext>
            </a:extLst>
          </p:cNvPr>
          <p:cNvCxnSpPr>
            <a:cxnSpLocks/>
            <a:stCxn id="12" idx="6"/>
            <a:endCxn id="34" idx="0"/>
          </p:cNvCxnSpPr>
          <p:nvPr/>
        </p:nvCxnSpPr>
        <p:spPr>
          <a:xfrm>
            <a:off x="5089921" y="3197338"/>
            <a:ext cx="1396438" cy="1159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62B048E-3D13-BC5E-9698-542BD4D8245B}"/>
              </a:ext>
            </a:extLst>
          </p:cNvPr>
          <p:cNvCxnSpPr>
            <a:cxnSpLocks/>
            <a:stCxn id="12" idx="6"/>
            <a:endCxn id="32" idx="0"/>
          </p:cNvCxnSpPr>
          <p:nvPr/>
        </p:nvCxnSpPr>
        <p:spPr>
          <a:xfrm>
            <a:off x="5089921" y="3197338"/>
            <a:ext cx="391492" cy="1159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4259FC0-28D4-248F-DA20-179D11E5D594}"/>
                  </a:ext>
                </a:extLst>
              </p:cNvPr>
              <p:cNvSpPr/>
              <p:nvPr/>
            </p:nvSpPr>
            <p:spPr>
              <a:xfrm>
                <a:off x="10366017" y="3940915"/>
                <a:ext cx="916177" cy="88560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4259FC0-28D4-248F-DA20-179D11E5D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6017" y="3940915"/>
                <a:ext cx="916177" cy="88560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6DBD8A-0E0B-3340-2655-D3BFC08059F1}"/>
              </a:ext>
            </a:extLst>
          </p:cNvPr>
          <p:cNvCxnSpPr>
            <a:cxnSpLocks/>
            <a:stCxn id="45" idx="6"/>
            <a:endCxn id="68" idx="2"/>
          </p:cNvCxnSpPr>
          <p:nvPr/>
        </p:nvCxnSpPr>
        <p:spPr>
          <a:xfrm flipV="1">
            <a:off x="9828188" y="4383720"/>
            <a:ext cx="537829" cy="20381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D76B7E0-D9F0-7ACA-E4E3-284FC418F57F}"/>
              </a:ext>
            </a:extLst>
          </p:cNvPr>
          <p:cNvCxnSpPr>
            <a:cxnSpLocks/>
            <a:stCxn id="68" idx="0"/>
            <a:endCxn id="60" idx="3"/>
          </p:cNvCxnSpPr>
          <p:nvPr/>
        </p:nvCxnSpPr>
        <p:spPr>
          <a:xfrm flipV="1">
            <a:off x="10824106" y="3333512"/>
            <a:ext cx="357762" cy="60740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1EF9AAF-0E8E-835F-8756-1904A938B37E}"/>
              </a:ext>
            </a:extLst>
          </p:cNvPr>
          <p:cNvCxnSpPr>
            <a:cxnSpLocks/>
            <a:stCxn id="68" idx="0"/>
            <a:endCxn id="50" idx="4"/>
          </p:cNvCxnSpPr>
          <p:nvPr/>
        </p:nvCxnSpPr>
        <p:spPr>
          <a:xfrm flipH="1" flipV="1">
            <a:off x="9499890" y="2168670"/>
            <a:ext cx="1324216" cy="177224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6A165A5-5675-D39B-0E71-888B50A74533}"/>
                  </a:ext>
                </a:extLst>
              </p:cNvPr>
              <p:cNvSpPr/>
              <p:nvPr/>
            </p:nvSpPr>
            <p:spPr>
              <a:xfrm>
                <a:off x="9477688" y="5682823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6A165A5-5675-D39B-0E71-888B50A74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688" y="5682823"/>
                <a:ext cx="477982" cy="477982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C8FC5E4-921D-F442-DE16-152CA3BC38F8}"/>
              </a:ext>
            </a:extLst>
          </p:cNvPr>
          <p:cNvCxnSpPr>
            <a:cxnSpLocks/>
            <a:stCxn id="25" idx="6"/>
            <a:endCxn id="89" idx="2"/>
          </p:cNvCxnSpPr>
          <p:nvPr/>
        </p:nvCxnSpPr>
        <p:spPr>
          <a:xfrm flipV="1">
            <a:off x="8877398" y="5921814"/>
            <a:ext cx="600290" cy="340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CAE2796-E877-559B-6DA8-A79A58945FCA}"/>
                  </a:ext>
                </a:extLst>
              </p:cNvPr>
              <p:cNvSpPr/>
              <p:nvPr/>
            </p:nvSpPr>
            <p:spPr>
              <a:xfrm>
                <a:off x="2483252" y="4295748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CAE2796-E877-559B-6DA8-A79A58945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52" y="4295748"/>
                <a:ext cx="477982" cy="477982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C6ACE81-1776-D8F7-4F9B-2090BECEF8C4}"/>
              </a:ext>
            </a:extLst>
          </p:cNvPr>
          <p:cNvCxnSpPr>
            <a:cxnSpLocks/>
            <a:stCxn id="97" idx="6"/>
            <a:endCxn id="101" idx="2"/>
          </p:cNvCxnSpPr>
          <p:nvPr/>
        </p:nvCxnSpPr>
        <p:spPr>
          <a:xfrm>
            <a:off x="2961234" y="4534739"/>
            <a:ext cx="531744" cy="238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89B595B-BAFD-86F4-1AFD-32A4BEA60D7B}"/>
                  </a:ext>
                </a:extLst>
              </p:cNvPr>
              <p:cNvSpPr/>
              <p:nvPr/>
            </p:nvSpPr>
            <p:spPr>
              <a:xfrm>
                <a:off x="3492978" y="453473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89B595B-BAFD-86F4-1AFD-32A4BEA60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978" y="4534739"/>
                <a:ext cx="477982" cy="477982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26616D3-00CE-F1FC-A6D4-FB8D3C356052}"/>
              </a:ext>
            </a:extLst>
          </p:cNvPr>
          <p:cNvCxnSpPr>
            <a:cxnSpLocks/>
            <a:stCxn id="6" idx="4"/>
            <a:endCxn id="101" idx="0"/>
          </p:cNvCxnSpPr>
          <p:nvPr/>
        </p:nvCxnSpPr>
        <p:spPr>
          <a:xfrm>
            <a:off x="3730335" y="3841748"/>
            <a:ext cx="1634" cy="692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80F625D-C495-8442-A854-6A8D14AE8D60}"/>
              </a:ext>
            </a:extLst>
          </p:cNvPr>
          <p:cNvCxnSpPr>
            <a:cxnSpLocks/>
            <a:stCxn id="5" idx="3"/>
            <a:endCxn id="97" idx="7"/>
          </p:cNvCxnSpPr>
          <p:nvPr/>
        </p:nvCxnSpPr>
        <p:spPr>
          <a:xfrm flipH="1">
            <a:off x="2891235" y="3004654"/>
            <a:ext cx="629736" cy="13610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6321BAB-315A-4400-FC97-ECCD30EA8EF0}"/>
              </a:ext>
            </a:extLst>
          </p:cNvPr>
          <p:cNvCxnSpPr>
            <a:cxnSpLocks/>
            <a:stCxn id="45" idx="3"/>
            <a:endCxn id="25" idx="0"/>
          </p:cNvCxnSpPr>
          <p:nvPr/>
        </p:nvCxnSpPr>
        <p:spPr>
          <a:xfrm flipH="1">
            <a:off x="8638407" y="4756526"/>
            <a:ext cx="781798" cy="929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85D1D16-ACC7-F2D8-D1D1-38320DC850D6}"/>
              </a:ext>
            </a:extLst>
          </p:cNvPr>
          <p:cNvCxnSpPr>
            <a:cxnSpLocks/>
            <a:stCxn id="50" idx="4"/>
            <a:endCxn id="25" idx="0"/>
          </p:cNvCxnSpPr>
          <p:nvPr/>
        </p:nvCxnSpPr>
        <p:spPr>
          <a:xfrm flipH="1">
            <a:off x="8638407" y="2168670"/>
            <a:ext cx="861483" cy="35175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297BE03-DBD5-5837-84F5-C8AE9D85E4CA}"/>
              </a:ext>
            </a:extLst>
          </p:cNvPr>
          <p:cNvCxnSpPr>
            <a:cxnSpLocks/>
            <a:stCxn id="40" idx="2"/>
            <a:endCxn id="23" idx="0"/>
          </p:cNvCxnSpPr>
          <p:nvPr/>
        </p:nvCxnSpPr>
        <p:spPr>
          <a:xfrm flipH="1">
            <a:off x="7593711" y="4880563"/>
            <a:ext cx="950790" cy="876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185E234-DC53-1AA9-417C-B9904E72490D}"/>
              </a:ext>
            </a:extLst>
          </p:cNvPr>
          <p:cNvCxnSpPr>
            <a:cxnSpLocks/>
            <a:stCxn id="48" idx="2"/>
            <a:endCxn id="23" idx="0"/>
          </p:cNvCxnSpPr>
          <p:nvPr/>
        </p:nvCxnSpPr>
        <p:spPr>
          <a:xfrm flipH="1">
            <a:off x="7593711" y="2222708"/>
            <a:ext cx="861483" cy="3533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037A465-9962-3D4E-6076-8A3576892C7A}"/>
              </a:ext>
            </a:extLst>
          </p:cNvPr>
          <p:cNvCxnSpPr>
            <a:cxnSpLocks/>
            <a:stCxn id="101" idx="6"/>
            <a:endCxn id="25" idx="0"/>
          </p:cNvCxnSpPr>
          <p:nvPr/>
        </p:nvCxnSpPr>
        <p:spPr>
          <a:xfrm>
            <a:off x="3970960" y="4773730"/>
            <a:ext cx="4667447" cy="9124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0C1E721-6B66-327D-4C55-721F40AE5656}"/>
              </a:ext>
            </a:extLst>
          </p:cNvPr>
          <p:cNvCxnSpPr>
            <a:cxnSpLocks/>
            <a:stCxn id="101" idx="6"/>
            <a:endCxn id="23" idx="0"/>
          </p:cNvCxnSpPr>
          <p:nvPr/>
        </p:nvCxnSpPr>
        <p:spPr>
          <a:xfrm>
            <a:off x="3970960" y="4773730"/>
            <a:ext cx="3622751" cy="982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723C5D86-F88E-84A9-477F-3C8805C853B7}"/>
              </a:ext>
            </a:extLst>
          </p:cNvPr>
          <p:cNvSpPr txBox="1"/>
          <p:nvPr/>
        </p:nvSpPr>
        <p:spPr>
          <a:xfrm>
            <a:off x="4824397" y="5244246"/>
            <a:ext cx="552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/>
              <a:t>Etc.</a:t>
            </a:r>
            <a:endParaRPr lang="en-GB" dirty="0"/>
          </a:p>
        </p:txBody>
      </p:sp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9CBFB5F5-3F5F-71B1-4045-E8A1F1D78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402" y="1709319"/>
            <a:ext cx="2940579" cy="3187096"/>
          </a:xfrm>
        </p:spPr>
        <p:txBody>
          <a:bodyPr>
            <a:normAutofit/>
          </a:bodyPr>
          <a:lstStyle/>
          <a:p>
            <a:r>
              <a:rPr lang="en-GB" dirty="0"/>
              <a:t>Solving 3 ODEs with shared time step and method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A28054F-6DE8-53E1-D0F6-85E1FC51E10B}"/>
              </a:ext>
            </a:extLst>
          </p:cNvPr>
          <p:cNvCxnSpPr>
            <a:cxnSpLocks/>
          </p:cNvCxnSpPr>
          <p:nvPr/>
        </p:nvCxnSpPr>
        <p:spPr>
          <a:xfrm flipH="1">
            <a:off x="6713067" y="652291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55B4419-E26B-1526-CB7D-16DFED542815}"/>
              </a:ext>
            </a:extLst>
          </p:cNvPr>
          <p:cNvCxnSpPr>
            <a:cxnSpLocks/>
          </p:cNvCxnSpPr>
          <p:nvPr/>
        </p:nvCxnSpPr>
        <p:spPr>
          <a:xfrm>
            <a:off x="6827322" y="1535563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>
            <a:extLst>
              <a:ext uri="{FF2B5EF4-FFF2-40B4-BE49-F238E27FC236}">
                <a16:creationId xmlns:a16="http://schemas.microsoft.com/office/drawing/2014/main" id="{22E866E1-BF16-8215-AB6F-DC281657C44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3332" y="4826524"/>
            <a:ext cx="2336921" cy="19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5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1902090" y="177408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1774085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888533" y="361701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533" y="361701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6597F0-5296-B8A8-295F-DF4AC80128CB}"/>
                  </a:ext>
                </a:extLst>
              </p:cNvPr>
              <p:cNvSpPr/>
              <p:nvPr/>
            </p:nvSpPr>
            <p:spPr>
              <a:xfrm>
                <a:off x="3704253" y="1878628"/>
                <a:ext cx="4058817" cy="120180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Solve: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6597F0-5296-B8A8-295F-DF4AC8012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253" y="1878628"/>
                <a:ext cx="4058817" cy="1201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AC2A99-480E-A1E1-BB0D-7110B109BC5E}"/>
              </a:ext>
            </a:extLst>
          </p:cNvPr>
          <p:cNvCxnSpPr>
            <a:cxnSpLocks/>
            <a:stCxn id="4" idx="6"/>
            <a:endCxn id="3" idx="1"/>
          </p:cNvCxnSpPr>
          <p:nvPr/>
        </p:nvCxnSpPr>
        <p:spPr>
          <a:xfrm>
            <a:off x="2380072" y="2013076"/>
            <a:ext cx="1324181" cy="466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03D0D9-8BF9-209D-54DC-79427A9B1C70}"/>
              </a:ext>
            </a:extLst>
          </p:cNvPr>
          <p:cNvCxnSpPr>
            <a:cxnSpLocks/>
            <a:stCxn id="5" idx="6"/>
            <a:endCxn id="3" idx="1"/>
          </p:cNvCxnSpPr>
          <p:nvPr/>
        </p:nvCxnSpPr>
        <p:spPr>
          <a:xfrm flipV="1">
            <a:off x="2366515" y="2479529"/>
            <a:ext cx="1337738" cy="1376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24CD8E-695A-E74B-A6A3-47FD68A9C2CA}"/>
              </a:ext>
            </a:extLst>
          </p:cNvPr>
          <p:cNvCxnSpPr>
            <a:cxnSpLocks/>
            <a:stCxn id="3" idx="3"/>
            <a:endCxn id="20" idx="2"/>
          </p:cNvCxnSpPr>
          <p:nvPr/>
        </p:nvCxnSpPr>
        <p:spPr>
          <a:xfrm flipV="1">
            <a:off x="7763070" y="2117619"/>
            <a:ext cx="998376" cy="361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8B6EC84-292B-A0E8-8EB2-CC1356E62E43}"/>
                  </a:ext>
                </a:extLst>
              </p:cNvPr>
              <p:cNvSpPr/>
              <p:nvPr/>
            </p:nvSpPr>
            <p:spPr>
              <a:xfrm>
                <a:off x="8761446" y="187862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8B6EC84-292B-A0E8-8EB2-CC1356E62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446" y="1878628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7CC66BB-CB6C-14D9-B537-0D55BAF8ED92}"/>
                  </a:ext>
                </a:extLst>
              </p:cNvPr>
              <p:cNvSpPr/>
              <p:nvPr/>
            </p:nvSpPr>
            <p:spPr>
              <a:xfrm>
                <a:off x="8542348" y="3490919"/>
                <a:ext cx="916177" cy="88560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7CC66BB-CB6C-14D9-B537-0D55BAF8E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348" y="3490919"/>
                <a:ext cx="916177" cy="88560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88A2C0-56B3-810E-4897-D15199D16C77}"/>
              </a:ext>
            </a:extLst>
          </p:cNvPr>
          <p:cNvCxnSpPr>
            <a:cxnSpLocks/>
            <a:stCxn id="23" idx="1"/>
            <a:endCxn id="3" idx="3"/>
          </p:cNvCxnSpPr>
          <p:nvPr/>
        </p:nvCxnSpPr>
        <p:spPr>
          <a:xfrm flipH="1" flipV="1">
            <a:off x="7763070" y="2479529"/>
            <a:ext cx="913449" cy="114108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5BFA784-10C5-114B-E080-C885549253BC}"/>
                  </a:ext>
                </a:extLst>
              </p:cNvPr>
              <p:cNvSpPr/>
              <p:nvPr/>
            </p:nvSpPr>
            <p:spPr>
              <a:xfrm>
                <a:off x="3704252" y="4528801"/>
                <a:ext cx="4058817" cy="196407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Solve: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5BFA784-10C5-114B-E080-C88554925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252" y="4528801"/>
                <a:ext cx="4058817" cy="19640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0ED247-1655-912B-BF5E-1F5A8CB8BFD8}"/>
              </a:ext>
            </a:extLst>
          </p:cNvPr>
          <p:cNvCxnSpPr>
            <a:cxnSpLocks/>
            <a:stCxn id="27" idx="3"/>
            <a:endCxn id="23" idx="3"/>
          </p:cNvCxnSpPr>
          <p:nvPr/>
        </p:nvCxnSpPr>
        <p:spPr>
          <a:xfrm flipV="1">
            <a:off x="7763069" y="4246834"/>
            <a:ext cx="913450" cy="126400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E777A58-E960-C738-DBF1-2E18BC1E7292}"/>
                  </a:ext>
                </a:extLst>
              </p:cNvPr>
              <p:cNvSpPr/>
              <p:nvPr/>
            </p:nvSpPr>
            <p:spPr>
              <a:xfrm>
                <a:off x="8761446" y="585870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E777A58-E960-C738-DBF1-2E18BC1E7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446" y="5858702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9B5377-9C81-55E1-0C3A-F6421901F07F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7763069" y="5510838"/>
            <a:ext cx="1068376" cy="41786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F769D8-DE25-82D0-223C-298B4151823B}"/>
              </a:ext>
            </a:extLst>
          </p:cNvPr>
          <p:cNvCxnSpPr>
            <a:cxnSpLocks/>
            <a:stCxn id="44" idx="6"/>
            <a:endCxn id="27" idx="1"/>
          </p:cNvCxnSpPr>
          <p:nvPr/>
        </p:nvCxnSpPr>
        <p:spPr>
          <a:xfrm flipV="1">
            <a:off x="2665716" y="5510838"/>
            <a:ext cx="1038536" cy="176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765D8A0-9C0D-539C-FE00-34F779351B6C}"/>
                  </a:ext>
                </a:extLst>
              </p:cNvPr>
              <p:cNvSpPr/>
              <p:nvPr/>
            </p:nvSpPr>
            <p:spPr>
              <a:xfrm>
                <a:off x="2187734" y="5273615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765D8A0-9C0D-539C-FE00-34F779351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34" y="52736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D36189-F40C-09B7-99C8-8FDDFBFDB545}"/>
              </a:ext>
            </a:extLst>
          </p:cNvPr>
          <p:cNvCxnSpPr>
            <a:cxnSpLocks/>
          </p:cNvCxnSpPr>
          <p:nvPr/>
        </p:nvCxnSpPr>
        <p:spPr>
          <a:xfrm flipV="1">
            <a:off x="4473400" y="3080430"/>
            <a:ext cx="1" cy="144837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05A870A-B982-495E-A211-4A4E0909A0F1}"/>
              </a:ext>
            </a:extLst>
          </p:cNvPr>
          <p:cNvSpPr txBox="1"/>
          <p:nvPr/>
        </p:nvSpPr>
        <p:spPr>
          <a:xfrm>
            <a:off x="4639979" y="3340953"/>
            <a:ext cx="278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Required </a:t>
            </a:r>
            <a:r>
              <a:rPr lang="en-GB" b="1" i="1" dirty="0"/>
              <a:t>y </a:t>
            </a:r>
            <a:r>
              <a:rPr lang="en-GB" b="1" dirty="0"/>
              <a:t>values needed by adjoint solution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5C930B-7786-7FE4-8C73-E7072EC484D8}"/>
              </a:ext>
            </a:extLst>
          </p:cNvPr>
          <p:cNvCxnSpPr>
            <a:cxnSpLocks/>
            <a:stCxn id="27" idx="1"/>
            <a:endCxn id="5" idx="6"/>
          </p:cNvCxnSpPr>
          <p:nvPr/>
        </p:nvCxnSpPr>
        <p:spPr>
          <a:xfrm flipH="1" flipV="1">
            <a:off x="2366515" y="3856005"/>
            <a:ext cx="1337737" cy="16548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D5FF956-44CD-5740-58B4-91DDD11C1D02}"/>
              </a:ext>
            </a:extLst>
          </p:cNvPr>
          <p:cNvCxnSpPr>
            <a:cxnSpLocks/>
          </p:cNvCxnSpPr>
          <p:nvPr/>
        </p:nvCxnSpPr>
        <p:spPr>
          <a:xfrm flipH="1">
            <a:off x="4850711" y="6678038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C670F7-2F94-A047-579B-94D3653C4BB1}"/>
              </a:ext>
            </a:extLst>
          </p:cNvPr>
          <p:cNvCxnSpPr>
            <a:cxnSpLocks/>
          </p:cNvCxnSpPr>
          <p:nvPr/>
        </p:nvCxnSpPr>
        <p:spPr>
          <a:xfrm>
            <a:off x="4964966" y="1690688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270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D119-9BBC-3FAD-5A59-37194749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ODE differentiable programming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D97C-3A06-58CF-2B71-7D326B57A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Diffrax</a:t>
            </a:r>
            <a:r>
              <a:rPr lang="en-GB" dirty="0"/>
              <a:t> – JAX-based library providing numerical differential equation solvers</a:t>
            </a:r>
          </a:p>
          <a:p>
            <a:endParaRPr lang="en-GB" dirty="0"/>
          </a:p>
          <a:p>
            <a:r>
              <a:rPr lang="en-GB" dirty="0" err="1"/>
              <a:t>SciMLSensitivity.jl</a:t>
            </a:r>
            <a:r>
              <a:rPr lang="en-GB" dirty="0"/>
              <a:t> – Julia-based library, AD and adjoints for differential equations solvers (and more…)</a:t>
            </a:r>
          </a:p>
        </p:txBody>
      </p:sp>
    </p:spTree>
    <p:extLst>
      <p:ext uri="{BB962C8B-B14F-4D97-AF65-F5344CB8AC3E}">
        <p14:creationId xmlns:p14="http://schemas.microsoft.com/office/powerpoint/2010/main" val="1122722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our function is a solution to a PDE?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Spatial discretisation makes time-space PDEs into time ODEs</a:t>
                </a:r>
              </a:p>
              <a:p>
                <a:r>
                  <a:rPr lang="en-GB" dirty="0"/>
                  <a:t>Explicit time-stepping easiest: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discretise</m:t>
                          </m:r>
                        </m:e>
                      </m:groupCh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ba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</m:ba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BD462F-F694-C371-A07F-BFA9107CFFF3}"/>
                  </a:ext>
                </a:extLst>
              </p:cNvPr>
              <p:cNvSpPr/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BD462F-F694-C371-A07F-BFA9107CF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54835D3-AAC6-55FF-A9FE-005833F117FB}"/>
                  </a:ext>
                </a:extLst>
              </p:cNvPr>
              <p:cNvSpPr/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54835D3-AAC6-55FF-A9FE-005833F117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1ED49BA-B7BA-FD74-B0C8-B21C933C9E3A}"/>
                  </a:ext>
                </a:extLst>
              </p:cNvPr>
              <p:cNvSpPr/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1ED49BA-B7BA-FD74-B0C8-B21C933C9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1E23969-315B-A980-EA0B-B4FE6F36D36C}"/>
              </a:ext>
            </a:extLst>
          </p:cNvPr>
          <p:cNvSpPr txBox="1"/>
          <p:nvPr/>
        </p:nvSpPr>
        <p:spPr>
          <a:xfrm>
            <a:off x="5471823" y="4494515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ACDEC9-21BB-AA73-2284-652B67D4608D}"/>
              </a:ext>
            </a:extLst>
          </p:cNvPr>
          <p:cNvCxnSpPr>
            <a:cxnSpLocks/>
            <a:stCxn id="41" idx="3"/>
            <a:endCxn id="20" idx="3"/>
          </p:cNvCxnSpPr>
          <p:nvPr/>
        </p:nvCxnSpPr>
        <p:spPr>
          <a:xfrm flipV="1">
            <a:off x="6142325" y="4832143"/>
            <a:ext cx="410618" cy="111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A7B97D-96CD-43AF-BE0E-782575A8FD2E}"/>
                  </a:ext>
                </a:extLst>
              </p:cNvPr>
              <p:cNvSpPr/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A7B97D-96CD-43AF-BE0E-782575A8F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4DCB21-68E7-5F02-0EE2-51E9DF5DD8D3}"/>
              </a:ext>
            </a:extLst>
          </p:cNvPr>
          <p:cNvCxnSpPr>
            <a:cxnSpLocks/>
            <a:stCxn id="15" idx="4"/>
            <a:endCxn id="24" idx="2"/>
          </p:cNvCxnSpPr>
          <p:nvPr/>
        </p:nvCxnSpPr>
        <p:spPr>
          <a:xfrm>
            <a:off x="4632542" y="4910083"/>
            <a:ext cx="3701372" cy="98790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09FEE1-7D94-DC02-C960-F1D3BBBD803C}"/>
              </a:ext>
            </a:extLst>
          </p:cNvPr>
          <p:cNvCxnSpPr>
            <a:cxnSpLocks/>
            <a:stCxn id="18" idx="2"/>
            <a:endCxn id="24" idx="2"/>
          </p:cNvCxnSpPr>
          <p:nvPr/>
        </p:nvCxnSpPr>
        <p:spPr>
          <a:xfrm>
            <a:off x="5677239" y="4956180"/>
            <a:ext cx="2656675" cy="94181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46FB14-D93A-6C3C-226D-1ABDD472D22F}"/>
              </a:ext>
            </a:extLst>
          </p:cNvPr>
          <p:cNvCxnSpPr>
            <a:cxnSpLocks/>
            <a:stCxn id="20" idx="4"/>
            <a:endCxn id="24" idx="2"/>
          </p:cNvCxnSpPr>
          <p:nvPr/>
        </p:nvCxnSpPr>
        <p:spPr>
          <a:xfrm>
            <a:off x="6721935" y="4902142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7133F36-E300-0952-FABB-C6E9A9B9E281}"/>
                  </a:ext>
                </a:extLst>
              </p:cNvPr>
              <p:cNvSpPr/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mtClean="0"/>
                        <m:t>ℒ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7133F36-E300-0952-FABB-C6E9A9B9E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881EA36-E565-82E1-6551-52A124B5586E}"/>
                  </a:ext>
                </a:extLst>
              </p:cNvPr>
              <p:cNvSpPr/>
              <p:nvPr/>
            </p:nvSpPr>
            <p:spPr>
              <a:xfrm>
                <a:off x="2634831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881EA36-E565-82E1-6551-52A124B55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831" y="5650842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F0F3C5A-20AE-7E5F-317B-BC49A00C798C}"/>
                  </a:ext>
                </a:extLst>
              </p:cNvPr>
              <p:cNvSpPr/>
              <p:nvPr/>
            </p:nvSpPr>
            <p:spPr>
              <a:xfrm>
                <a:off x="3639777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F0F3C5A-20AE-7E5F-317B-BC49A00C7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77" y="5650842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27B71D6-14B8-61A3-C303-F2F51851DED6}"/>
                  </a:ext>
                </a:extLst>
              </p:cNvPr>
              <p:cNvSpPr/>
              <p:nvPr/>
            </p:nvSpPr>
            <p:spPr>
              <a:xfrm>
                <a:off x="4653222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27B71D6-14B8-61A3-C303-F2F51851D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222" y="5650842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E204673D-C23B-CFEA-C0DE-25007DC87C91}"/>
              </a:ext>
            </a:extLst>
          </p:cNvPr>
          <p:cNvSpPr txBox="1"/>
          <p:nvPr/>
        </p:nvSpPr>
        <p:spPr>
          <a:xfrm>
            <a:off x="5731494" y="5713256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6C282A-4DA0-31F0-A99F-1DEFE22727AC}"/>
              </a:ext>
            </a:extLst>
          </p:cNvPr>
          <p:cNvCxnSpPr>
            <a:cxnSpLocks/>
            <a:stCxn id="38" idx="7"/>
            <a:endCxn id="12" idx="3"/>
          </p:cNvCxnSpPr>
          <p:nvPr/>
        </p:nvCxnSpPr>
        <p:spPr>
          <a:xfrm flipV="1">
            <a:off x="3042814" y="4840084"/>
            <a:ext cx="407291" cy="88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8E7299-BBBB-FD0E-835D-B9856D11D0F9}"/>
              </a:ext>
            </a:extLst>
          </p:cNvPr>
          <p:cNvCxnSpPr>
            <a:cxnSpLocks/>
            <a:stCxn id="39" idx="7"/>
            <a:endCxn id="15" idx="3"/>
          </p:cNvCxnSpPr>
          <p:nvPr/>
        </p:nvCxnSpPr>
        <p:spPr>
          <a:xfrm flipV="1">
            <a:off x="4047760" y="4840084"/>
            <a:ext cx="415790" cy="88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8B87832-993F-E641-F420-5B552CD783D4}"/>
              </a:ext>
            </a:extLst>
          </p:cNvPr>
          <p:cNvCxnSpPr>
            <a:cxnSpLocks/>
            <a:stCxn id="40" idx="7"/>
            <a:endCxn id="18" idx="1"/>
          </p:cNvCxnSpPr>
          <p:nvPr/>
        </p:nvCxnSpPr>
        <p:spPr>
          <a:xfrm flipV="1">
            <a:off x="5061205" y="4725348"/>
            <a:ext cx="410618" cy="99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627F422-2F0C-C502-2912-7CCFEAFCF585}"/>
              </a:ext>
            </a:extLst>
          </p:cNvPr>
          <p:cNvCxnSpPr>
            <a:cxnSpLocks/>
            <a:stCxn id="5" idx="4"/>
            <a:endCxn id="38" idx="0"/>
          </p:cNvCxnSpPr>
          <p:nvPr/>
        </p:nvCxnSpPr>
        <p:spPr>
          <a:xfrm>
            <a:off x="2614151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E6CDE64-B33F-2BAD-EC08-1F20C04DE31B}"/>
              </a:ext>
            </a:extLst>
          </p:cNvPr>
          <p:cNvCxnSpPr>
            <a:cxnSpLocks/>
            <a:stCxn id="12" idx="4"/>
            <a:endCxn id="39" idx="0"/>
          </p:cNvCxnSpPr>
          <p:nvPr/>
        </p:nvCxnSpPr>
        <p:spPr>
          <a:xfrm>
            <a:off x="3619097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DE38744-5CC4-3FB2-A6E6-7841F8B1E285}"/>
              </a:ext>
            </a:extLst>
          </p:cNvPr>
          <p:cNvCxnSpPr>
            <a:cxnSpLocks/>
            <a:stCxn id="15" idx="4"/>
            <a:endCxn id="40" idx="0"/>
          </p:cNvCxnSpPr>
          <p:nvPr/>
        </p:nvCxnSpPr>
        <p:spPr>
          <a:xfrm>
            <a:off x="4632542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CF3AAFD-4404-0266-1590-3D6124E9D9C1}"/>
                  </a:ext>
                </a:extLst>
              </p:cNvPr>
              <p:cNvSpPr/>
              <p:nvPr/>
            </p:nvSpPr>
            <p:spPr>
              <a:xfrm>
                <a:off x="2115937" y="62570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CF3AAFD-4404-0266-1590-3D6124E9D9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937" y="6257089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606A5B0-7933-5087-853F-004A1092FF09}"/>
              </a:ext>
            </a:extLst>
          </p:cNvPr>
          <p:cNvCxnSpPr>
            <a:cxnSpLocks/>
            <a:stCxn id="74" idx="6"/>
            <a:endCxn id="38" idx="4"/>
          </p:cNvCxnSpPr>
          <p:nvPr/>
        </p:nvCxnSpPr>
        <p:spPr>
          <a:xfrm flipV="1">
            <a:off x="2593919" y="6128824"/>
            <a:ext cx="279903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F51D1D-7D53-48D9-F3BC-CCC02F41883B}"/>
              </a:ext>
            </a:extLst>
          </p:cNvPr>
          <p:cNvCxnSpPr>
            <a:cxnSpLocks/>
            <a:stCxn id="74" idx="6"/>
            <a:endCxn id="39" idx="4"/>
          </p:cNvCxnSpPr>
          <p:nvPr/>
        </p:nvCxnSpPr>
        <p:spPr>
          <a:xfrm flipV="1">
            <a:off x="2593919" y="6128824"/>
            <a:ext cx="1284849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9452F36-6AC0-17B3-111C-D08823447899}"/>
              </a:ext>
            </a:extLst>
          </p:cNvPr>
          <p:cNvCxnSpPr>
            <a:cxnSpLocks/>
            <a:stCxn id="74" idx="6"/>
            <a:endCxn id="40" idx="4"/>
          </p:cNvCxnSpPr>
          <p:nvPr/>
        </p:nvCxnSpPr>
        <p:spPr>
          <a:xfrm flipV="1">
            <a:off x="2593919" y="6128824"/>
            <a:ext cx="2298294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6447FF7-290E-F139-3F16-412386943BBF}"/>
              </a:ext>
            </a:extLst>
          </p:cNvPr>
          <p:cNvCxnSpPr>
            <a:cxnSpLocks/>
            <a:stCxn id="74" idx="6"/>
            <a:endCxn id="41" idx="2"/>
          </p:cNvCxnSpPr>
          <p:nvPr/>
        </p:nvCxnSpPr>
        <p:spPr>
          <a:xfrm flipV="1">
            <a:off x="2593919" y="6174921"/>
            <a:ext cx="3342991" cy="321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C2AAAFF-82B3-1485-CCD4-03701B8C6AC7}"/>
              </a:ext>
            </a:extLst>
          </p:cNvPr>
          <p:cNvSpPr txBox="1"/>
          <p:nvPr/>
        </p:nvSpPr>
        <p:spPr>
          <a:xfrm>
            <a:off x="292580" y="5957957"/>
            <a:ext cx="1646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Model parameters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9ECB80E-8452-C857-582D-5466588CDA93}"/>
              </a:ext>
            </a:extLst>
          </p:cNvPr>
          <p:cNvSpPr txBox="1"/>
          <p:nvPr/>
        </p:nvSpPr>
        <p:spPr>
          <a:xfrm>
            <a:off x="286123" y="4248294"/>
            <a:ext cx="1646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Initial conditions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BAB68BF-A8E2-D69B-6374-C353CD52945C}"/>
              </a:ext>
            </a:extLst>
          </p:cNvPr>
          <p:cNvSpPr txBox="1"/>
          <p:nvPr/>
        </p:nvSpPr>
        <p:spPr>
          <a:xfrm>
            <a:off x="8981620" y="4171350"/>
            <a:ext cx="29820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We can modify our initial conditions or our model parameters to minimise the loss</a:t>
            </a:r>
          </a:p>
        </p:txBody>
      </p:sp>
    </p:spTree>
    <p:extLst>
      <p:ext uri="{BB962C8B-B14F-4D97-AF65-F5344CB8AC3E}">
        <p14:creationId xmlns:p14="http://schemas.microsoft.com/office/powerpoint/2010/main" val="891468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5812-CCA9-41AE-9242-293B9551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Backpropagating through a fluid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5DFF6-31E0-FCB6-1305-F9ED10721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Modify the initial conditions (velocities) to match some input image after a set simulation time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F1FBA-C9C0-927F-119D-8993161E55B8}"/>
              </a:ext>
            </a:extLst>
          </p:cNvPr>
          <p:cNvSpPr txBox="1"/>
          <p:nvPr/>
        </p:nvSpPr>
        <p:spPr>
          <a:xfrm>
            <a:off x="4494245" y="6398047"/>
            <a:ext cx="769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https://github.com/HIPS/autograd/blob/master/examples/fluidsim/fluidsim.py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1FEC0-11E5-1F73-7DAC-2DB33DB4527A}"/>
              </a:ext>
            </a:extLst>
          </p:cNvPr>
          <p:cNvSpPr txBox="1"/>
          <p:nvPr/>
        </p:nvSpPr>
        <p:spPr>
          <a:xfrm>
            <a:off x="838200" y="2760643"/>
            <a:ext cx="70448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400" dirty="0"/>
              <a:t>Write a fluid simulator in a differentiable programming framework – in this case </a:t>
            </a:r>
            <a:r>
              <a:rPr lang="en-GB" sz="2400" dirty="0" err="1"/>
              <a:t>AutoGrad</a:t>
            </a:r>
            <a:endParaRPr lang="en-GB" sz="2400" dirty="0"/>
          </a:p>
          <a:p>
            <a:pPr marL="800100" lvl="1" indent="-342900">
              <a:buFont typeface="+mj-lt"/>
              <a:buAutoNum type="arabicPeriod"/>
            </a:pPr>
            <a:r>
              <a:rPr lang="en-GB" sz="2400" dirty="0"/>
              <a:t>Initialise some densities and </a:t>
            </a:r>
            <a:r>
              <a:rPr lang="en-GB" sz="2400" dirty="0" err="1"/>
              <a:t>x,y</a:t>
            </a:r>
            <a:r>
              <a:rPr lang="en-GB" sz="2400" dirty="0"/>
              <a:t> velocities on </a:t>
            </a:r>
            <a:r>
              <a:rPr lang="en-GB" sz="2400" dirty="0" err="1"/>
              <a:t>nx</a:t>
            </a:r>
            <a:r>
              <a:rPr lang="en-GB" sz="2400" dirty="0"/>
              <a:t> by </a:t>
            </a:r>
            <a:r>
              <a:rPr lang="en-GB" sz="2400" dirty="0" err="1"/>
              <a:t>ny</a:t>
            </a:r>
            <a:r>
              <a:rPr lang="en-GB" sz="2400" dirty="0"/>
              <a:t> grid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400" dirty="0"/>
              <a:t>Find distance to target image (loss) after N simulation iterations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400" dirty="0"/>
              <a:t>Use Jacobian of loss to update initial velocities (2x </a:t>
            </a:r>
            <a:r>
              <a:rPr lang="en-GB" sz="2400" dirty="0" err="1"/>
              <a:t>nx</a:t>
            </a:r>
            <a:r>
              <a:rPr lang="en-GB" sz="2400" dirty="0"/>
              <a:t> x </a:t>
            </a:r>
            <a:r>
              <a:rPr lang="en-GB" sz="2400" dirty="0" err="1"/>
              <a:t>ny</a:t>
            </a:r>
            <a:r>
              <a:rPr lang="en-GB" sz="2400" dirty="0"/>
              <a:t> values)</a:t>
            </a:r>
          </a:p>
        </p:txBody>
      </p:sp>
      <p:pic>
        <p:nvPicPr>
          <p:cNvPr id="8" name="Picture 7" descr="A blue circle with white background&#10;&#10;Description automatically generated">
            <a:extLst>
              <a:ext uri="{FF2B5EF4-FFF2-40B4-BE49-F238E27FC236}">
                <a16:creationId xmlns:a16="http://schemas.microsoft.com/office/drawing/2014/main" id="{6A06143B-D252-3BF8-435F-84F03F1FF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75" y="2936845"/>
            <a:ext cx="2655993" cy="265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28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EBE6-41EE-D981-2332-72FC1438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What if what to describe a dynamical system but don’t know the form of (some of) the terms?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Neural network parameters learnt using adjoint state method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A0577C-4074-E88C-3ED5-30D59B7BFB3D}"/>
              </a:ext>
            </a:extLst>
          </p:cNvPr>
          <p:cNvSpPr txBox="1"/>
          <p:nvPr/>
        </p:nvSpPr>
        <p:spPr>
          <a:xfrm>
            <a:off x="6911410" y="51341"/>
            <a:ext cx="632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Ref: </a:t>
            </a:r>
            <a:r>
              <a:rPr lang="en-GB" i="1" dirty="0"/>
              <a:t>On Neural Differential Equations, P. </a:t>
            </a:r>
            <a:r>
              <a:rPr lang="en-GB" i="1" dirty="0" err="1"/>
              <a:t>Kidger</a:t>
            </a:r>
            <a:r>
              <a:rPr lang="en-GB" i="1" dirty="0"/>
              <a:t>, 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1DF58-7191-4497-230E-485DBE34AD25}"/>
              </a:ext>
            </a:extLst>
          </p:cNvPr>
          <p:cNvSpPr txBox="1"/>
          <p:nvPr/>
        </p:nvSpPr>
        <p:spPr>
          <a:xfrm>
            <a:off x="3615655" y="4456773"/>
            <a:ext cx="266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Known operations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B9071-0688-2DC2-921E-622B64DB9463}"/>
              </a:ext>
            </a:extLst>
          </p:cNvPr>
          <p:cNvSpPr txBox="1"/>
          <p:nvPr/>
        </p:nvSpPr>
        <p:spPr>
          <a:xfrm>
            <a:off x="7125749" y="4456773"/>
            <a:ext cx="2667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Unknown operations – neural network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DB78D3-F028-DB73-C514-7BFC3F643FF4}"/>
              </a:ext>
            </a:extLst>
          </p:cNvPr>
          <p:cNvCxnSpPr/>
          <p:nvPr/>
        </p:nvCxnSpPr>
        <p:spPr>
          <a:xfrm flipV="1">
            <a:off x="4932727" y="3791824"/>
            <a:ext cx="394282" cy="6649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543EC2-51E7-02DC-FD31-B6572C72C7F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850309" y="3791824"/>
            <a:ext cx="1609290" cy="6649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791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B1FD-530C-18F7-D345-9608CB5C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44" y="82769"/>
            <a:ext cx="10515600" cy="1325563"/>
          </a:xfrm>
        </p:spPr>
        <p:txBody>
          <a:bodyPr/>
          <a:lstStyle/>
          <a:p>
            <a:r>
              <a:rPr lang="en-GB" dirty="0"/>
              <a:t>My context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BC3AA4-A55F-8D28-5DA8-3C8738C28C68}"/>
              </a:ext>
            </a:extLst>
          </p:cNvPr>
          <p:cNvSpPr txBox="1">
            <a:spLocks/>
          </p:cNvSpPr>
          <p:nvPr/>
        </p:nvSpPr>
        <p:spPr>
          <a:xfrm>
            <a:off x="838200" y="1220173"/>
            <a:ext cx="97867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Multi-physics code in 3D:</a:t>
            </a:r>
          </a:p>
          <a:p>
            <a:pPr lvl="1"/>
            <a:r>
              <a:rPr lang="en-GB" dirty="0"/>
              <a:t>Magneto-hydrodynamics, radiation transport, thermal conduction, split electron-ion energy equations, laser ray trace, alpha particle transport, non-ideal equation of state, extended Ohm’s law, material strength…</a:t>
            </a:r>
          </a:p>
          <a:p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7EA984A-44C1-F16F-2B1E-9D0072AB2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382" y="239074"/>
            <a:ext cx="2384287" cy="132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5764F9-366B-A609-A6F7-CB77CE169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2" y="2779387"/>
            <a:ext cx="7197363" cy="39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74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EBE6-41EE-D981-2332-72FC1438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Differential Equations vs Recurrent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22233" cy="4351338"/>
              </a:xfrm>
            </p:spPr>
            <p:txBody>
              <a:bodyPr/>
              <a:lstStyle/>
              <a:p>
                <a:r>
                  <a:rPr lang="en-GB" dirty="0"/>
                  <a:t>RNN update hidden state every step: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Looks like forward Euler integration</a:t>
                </a:r>
              </a:p>
              <a:p>
                <a:r>
                  <a:rPr lang="en-GB" dirty="0"/>
                  <a:t>NDEs are continuous time version: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22233" cy="4351338"/>
              </a:xfrm>
              <a:blipFill>
                <a:blip r:embed="rId2"/>
                <a:stretch>
                  <a:fillRect l="-1609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A0577C-4074-E88C-3ED5-30D59B7BFB3D}"/>
              </a:ext>
            </a:extLst>
          </p:cNvPr>
          <p:cNvSpPr txBox="1"/>
          <p:nvPr/>
        </p:nvSpPr>
        <p:spPr>
          <a:xfrm>
            <a:off x="5971372" y="45522"/>
            <a:ext cx="632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Ref: </a:t>
            </a:r>
            <a:r>
              <a:rPr lang="en-GB" i="1" dirty="0"/>
              <a:t>Neural Ordinary Differential Equations, Chen, </a:t>
            </a:r>
            <a:r>
              <a:rPr lang="en-GB" i="1" dirty="0" err="1"/>
              <a:t>NeurIPS</a:t>
            </a:r>
            <a:r>
              <a:rPr lang="en-GB" i="1" dirty="0"/>
              <a:t>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76B9E-E6DE-43D2-8E34-9AE190E86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433" y="2010291"/>
            <a:ext cx="3637009" cy="396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16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EBE6-41EE-D981-2332-72FC1438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Differential Equations vs 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04461-E2E3-6974-0255-51485F4C9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16951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Advantages of NDEs: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Memory efficiency – can solve adjoint equations instead of true backpropagation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Adaptive computation – ODE solvers use adaptive stepping to minimize numerical error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Parameter efficiency – explicit time dependence of NN can lead to parameter efficiency (like CNN’s local nature)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Continuous time series – can naturally incorporate data arriving at arbitrary times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0577C-4074-E88C-3ED5-30D59B7BFB3D}"/>
              </a:ext>
            </a:extLst>
          </p:cNvPr>
          <p:cNvSpPr txBox="1"/>
          <p:nvPr/>
        </p:nvSpPr>
        <p:spPr>
          <a:xfrm>
            <a:off x="5971372" y="45522"/>
            <a:ext cx="632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Ref: </a:t>
            </a:r>
            <a:r>
              <a:rPr lang="en-GB" i="1" dirty="0"/>
              <a:t>Neural Ordinary Differential Equations, Chen, </a:t>
            </a:r>
            <a:r>
              <a:rPr lang="en-GB" i="1" dirty="0" err="1"/>
              <a:t>NeurIPS</a:t>
            </a:r>
            <a:r>
              <a:rPr lang="en-GB" i="1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658517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EBE6-41EE-D981-2332-72FC1438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07424" cy="4351338"/>
              </a:xfrm>
            </p:spPr>
            <p:txBody>
              <a:bodyPr/>
              <a:lstStyle/>
              <a:p>
                <a:r>
                  <a:rPr lang="en-GB" dirty="0"/>
                  <a:t>Learning a circuit model:</a:t>
                </a:r>
              </a:p>
              <a:p>
                <a:pPr lvl="1"/>
                <a:r>
                  <a:rPr lang="en-GB" dirty="0"/>
                  <a:t>Apply a time varying voltage and look at current response</a:t>
                </a:r>
              </a:p>
              <a:p>
                <a:pPr lvl="2"/>
                <a:r>
                  <a:rPr lang="en-GB" dirty="0"/>
                  <a:t>Neural network input parameters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07424" cy="4351338"/>
              </a:xfrm>
              <a:blipFill>
                <a:blip r:embed="rId2"/>
                <a:stretch>
                  <a:fillRect l="-150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995E6467-8655-DA5E-EE4C-738E76FB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313" y="260285"/>
            <a:ext cx="2381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46C6D5-2E48-B35E-C7E5-5D65D2468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313" y="3555935"/>
            <a:ext cx="2381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289DE7-7201-98CE-F7C9-3F27098714DA}"/>
              </a:ext>
            </a:extLst>
          </p:cNvPr>
          <p:cNvSpPr/>
          <p:nvPr/>
        </p:nvSpPr>
        <p:spPr>
          <a:xfrm>
            <a:off x="10487025" y="4191000"/>
            <a:ext cx="1000125" cy="2406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70FE77-024F-6AD9-A5E3-2A2B61A43015}"/>
                  </a:ext>
                </a:extLst>
              </p:cNvPr>
              <p:cNvSpPr txBox="1"/>
              <p:nvPr/>
            </p:nvSpPr>
            <p:spPr>
              <a:xfrm>
                <a:off x="10160161" y="5158079"/>
                <a:ext cx="16538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70FE77-024F-6AD9-A5E3-2A2B61A43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161" y="5158079"/>
                <a:ext cx="1653851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graph of a model and a model&#10;&#10;Description automatically generated">
            <a:extLst>
              <a:ext uri="{FF2B5EF4-FFF2-40B4-BE49-F238E27FC236}">
                <a16:creationId xmlns:a16="http://schemas.microsoft.com/office/drawing/2014/main" id="{E8EC82F0-C79A-F446-AB98-03BF5027A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63" y="3415586"/>
            <a:ext cx="4572000" cy="3429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DA9927-9F36-4A7F-F911-F220F1B9F7AD}"/>
              </a:ext>
            </a:extLst>
          </p:cNvPr>
          <p:cNvSpPr txBox="1"/>
          <p:nvPr/>
        </p:nvSpPr>
        <p:spPr>
          <a:xfrm>
            <a:off x="550799" y="4834913"/>
            <a:ext cx="14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Loss on current 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6E2C1-FFD8-DCAB-4B69-98F2303EBFC5}"/>
              </a:ext>
            </a:extLst>
          </p:cNvPr>
          <p:cNvSpPr txBox="1"/>
          <p:nvPr/>
        </p:nvSpPr>
        <p:spPr>
          <a:xfrm>
            <a:off x="6837783" y="4696414"/>
            <a:ext cx="14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/>
              <a:t>dI</a:t>
            </a:r>
            <a:r>
              <a:rPr lang="en-GB" i="1" dirty="0"/>
              <a:t>/dt is unseen</a:t>
            </a:r>
          </a:p>
        </p:txBody>
      </p:sp>
    </p:spTree>
    <p:extLst>
      <p:ext uri="{BB962C8B-B14F-4D97-AF65-F5344CB8AC3E}">
        <p14:creationId xmlns:p14="http://schemas.microsoft.com/office/powerpoint/2010/main" val="656003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EBE6-41EE-D981-2332-72FC1438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04461-E2E3-6974-0255-51485F4C9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307424" cy="4351338"/>
          </a:xfrm>
        </p:spPr>
        <p:txBody>
          <a:bodyPr/>
          <a:lstStyle/>
          <a:p>
            <a:r>
              <a:rPr lang="en-GB" dirty="0"/>
              <a:t>Test the NDE circuit model:</a:t>
            </a:r>
          </a:p>
          <a:p>
            <a:pPr lvl="1"/>
            <a:r>
              <a:rPr lang="en-GB" dirty="0"/>
              <a:t>Apply a new time varying voltage source (sinusoidal at twice resonant frequency)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5E6467-8655-DA5E-EE4C-738E76FB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313" y="260285"/>
            <a:ext cx="2381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46C6D5-2E48-B35E-C7E5-5D65D2468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313" y="3555935"/>
            <a:ext cx="2381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289DE7-7201-98CE-F7C9-3F27098714DA}"/>
              </a:ext>
            </a:extLst>
          </p:cNvPr>
          <p:cNvSpPr/>
          <p:nvPr/>
        </p:nvSpPr>
        <p:spPr>
          <a:xfrm>
            <a:off x="10487025" y="4191000"/>
            <a:ext cx="1000125" cy="2406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70FE77-024F-6AD9-A5E3-2A2B61A43015}"/>
                  </a:ext>
                </a:extLst>
              </p:cNvPr>
              <p:cNvSpPr txBox="1"/>
              <p:nvPr/>
            </p:nvSpPr>
            <p:spPr>
              <a:xfrm>
                <a:off x="10160161" y="5158079"/>
                <a:ext cx="16538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70FE77-024F-6AD9-A5E3-2A2B61A43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161" y="5158079"/>
                <a:ext cx="1653851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of a model and a model&#10;&#10;Description automatically generated with medium confidence">
            <a:extLst>
              <a:ext uri="{FF2B5EF4-FFF2-40B4-BE49-F238E27FC236}">
                <a16:creationId xmlns:a16="http://schemas.microsoft.com/office/drawing/2014/main" id="{265C18AB-A1DE-AD39-8A9D-CD0C45751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743" y="2923787"/>
            <a:ext cx="4898570" cy="36739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FC7587-E1A6-F332-F39F-4C9B718EB985}"/>
              </a:ext>
            </a:extLst>
          </p:cNvPr>
          <p:cNvSpPr txBox="1"/>
          <p:nvPr/>
        </p:nvSpPr>
        <p:spPr>
          <a:xfrm>
            <a:off x="1287625" y="2906427"/>
            <a:ext cx="30044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Good performance from only a single training time series (although circuit model is indeed linear)</a:t>
            </a:r>
          </a:p>
        </p:txBody>
      </p:sp>
    </p:spTree>
    <p:extLst>
      <p:ext uri="{BB962C8B-B14F-4D97-AF65-F5344CB8AC3E}">
        <p14:creationId xmlns:p14="http://schemas.microsoft.com/office/powerpoint/2010/main" val="1540537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EBE6-41EE-D981-2332-72FC1438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Differential Equations - PDEs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04461-E2E3-6974-0255-51485F4C9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i="1" dirty="0"/>
              <a:t>method of lines</a:t>
            </a:r>
            <a:r>
              <a:rPr lang="en-GB" dirty="0"/>
              <a:t>, all discretised PDEs look like ODEs</a:t>
            </a:r>
          </a:p>
        </p:txBody>
      </p:sp>
    </p:spTree>
    <p:extLst>
      <p:ext uri="{BB962C8B-B14F-4D97-AF65-F5344CB8AC3E}">
        <p14:creationId xmlns:p14="http://schemas.microsoft.com/office/powerpoint/2010/main" val="33641116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CEED-C83C-9BB6-F5A7-14E3F9A5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Physics Informed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03DA0-64FF-5BD7-4943-94A8EE81D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722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CEED-C83C-9BB6-F5A7-14E3F9A5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Physics Informed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03DA0-64FF-5BD7-4943-94A8EE81D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137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409F-F063-9104-71D1-801E1A9C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33038"/>
          </a:xfrm>
        </p:spPr>
        <p:txBody>
          <a:bodyPr>
            <a:normAutofit/>
          </a:bodyPr>
          <a:lstStyle/>
          <a:p>
            <a:pPr algn="ctr"/>
            <a:r>
              <a:rPr lang="en-GB" sz="19900" dirty="0">
                <a:solidFill>
                  <a:schemeClr val="bg1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675319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A74A1-21D1-B1D4-B12A-C678E039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closure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4FC24-8EB8-7DB8-66A7-9CD08A1E6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639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B881E-A2B7-60F3-6459-DDB30B65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transport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8CA898-B6A3-D071-4485-EF5CB44B4EEC}"/>
                  </a:ext>
                </a:extLst>
              </p:cNvPr>
              <p:cNvSpPr txBox="1"/>
              <p:nvPr/>
            </p:nvSpPr>
            <p:spPr>
              <a:xfrm>
                <a:off x="934720" y="1769293"/>
                <a:ext cx="10678160" cy="1558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4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GB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𝑐𝑜𝑙𝑙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8CA898-B6A3-D071-4485-EF5CB44B4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20" y="1769293"/>
                <a:ext cx="10678160" cy="15588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D77D840-D32C-DE62-E976-0CC6F586B375}"/>
              </a:ext>
            </a:extLst>
          </p:cNvPr>
          <p:cNvSpPr/>
          <p:nvPr/>
        </p:nvSpPr>
        <p:spPr>
          <a:xfrm>
            <a:off x="2243454" y="2137424"/>
            <a:ext cx="1613069" cy="812361"/>
          </a:xfrm>
          <a:prstGeom prst="rect">
            <a:avLst/>
          </a:prstGeom>
          <a:noFill/>
          <a:ln w="698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28D896-4E74-9B1A-42F6-B4F1EC1CF59F}"/>
              </a:ext>
            </a:extLst>
          </p:cNvPr>
          <p:cNvSpPr/>
          <p:nvPr/>
        </p:nvSpPr>
        <p:spPr>
          <a:xfrm>
            <a:off x="4765039" y="2115366"/>
            <a:ext cx="1613069" cy="889649"/>
          </a:xfrm>
          <a:prstGeom prst="rect">
            <a:avLst/>
          </a:prstGeom>
          <a:noFill/>
          <a:ln w="698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10882D-C1C7-A7DB-F1DD-3C2692C2809E}"/>
              </a:ext>
            </a:extLst>
          </p:cNvPr>
          <p:cNvSpPr/>
          <p:nvPr/>
        </p:nvSpPr>
        <p:spPr>
          <a:xfrm>
            <a:off x="6931497" y="1763433"/>
            <a:ext cx="2089234" cy="17301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60FEF-A771-6F7E-90F9-A239A01F1EC7}"/>
              </a:ext>
            </a:extLst>
          </p:cNvPr>
          <p:cNvSpPr txBox="1"/>
          <p:nvPr/>
        </p:nvSpPr>
        <p:spPr>
          <a:xfrm>
            <a:off x="1931491" y="3083620"/>
            <a:ext cx="2214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00B050"/>
                </a:solidFill>
              </a:rPr>
              <a:t>Advection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3FE99-E012-03E6-2A54-083ED47DDF30}"/>
              </a:ext>
            </a:extLst>
          </p:cNvPr>
          <p:cNvSpPr txBox="1"/>
          <p:nvPr/>
        </p:nvSpPr>
        <p:spPr>
          <a:xfrm>
            <a:off x="4464421" y="3083620"/>
            <a:ext cx="2214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0070C0"/>
                </a:solidFill>
              </a:rPr>
              <a:t>Forcing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E6BC1A-2DE6-561A-65F7-90267BCB5631}"/>
              </a:ext>
            </a:extLst>
          </p:cNvPr>
          <p:cNvSpPr txBox="1"/>
          <p:nvPr/>
        </p:nvSpPr>
        <p:spPr>
          <a:xfrm>
            <a:off x="6821091" y="3539100"/>
            <a:ext cx="2214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FF0000"/>
                </a:solidFill>
              </a:rPr>
              <a:t>Collisions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76021-7543-E518-0F0A-2854FFF19A1E}"/>
              </a:ext>
            </a:extLst>
          </p:cNvPr>
          <p:cNvSpPr/>
          <p:nvPr/>
        </p:nvSpPr>
        <p:spPr>
          <a:xfrm>
            <a:off x="9464427" y="1763433"/>
            <a:ext cx="2089234" cy="1730128"/>
          </a:xfrm>
          <a:prstGeom prst="rect">
            <a:avLst/>
          </a:prstGeom>
          <a:noFill/>
          <a:ln w="698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864E84-C834-B1BB-2460-0D3B1B39F7CA}"/>
              </a:ext>
            </a:extLst>
          </p:cNvPr>
          <p:cNvSpPr txBox="1"/>
          <p:nvPr/>
        </p:nvSpPr>
        <p:spPr>
          <a:xfrm>
            <a:off x="9354021" y="3539100"/>
            <a:ext cx="2214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accent4"/>
                </a:solidFill>
              </a:rPr>
              <a:t>Sources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4163192-BA6A-D68D-8DCB-4E51603831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724399"/>
                <a:ext cx="10515600" cy="1452563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Encodes conservation laws on particle number, momenta and energy</a:t>
                </a:r>
              </a:p>
              <a:p>
                <a:r>
                  <a:rPr lang="en-GB" dirty="0"/>
                  <a:t>7-dimensional (3-space, 3-velocity, 1-time),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4163192-BA6A-D68D-8DCB-4E51603831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724399"/>
                <a:ext cx="10515600" cy="1452563"/>
              </a:xfrm>
              <a:blipFill>
                <a:blip r:embed="rId3"/>
                <a:stretch>
                  <a:fillRect l="-1043" t="-67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523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B572-F8B1-5C89-E6AE-0811BAA4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Nature and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39642-D595-8494-FFF7-771AD4D6A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Differential equations have “unreasonable effectiveness” in describing nature*</a:t>
            </a:r>
          </a:p>
          <a:p>
            <a:endParaRPr lang="en-GB" dirty="0"/>
          </a:p>
          <a:p>
            <a:r>
              <a:rPr lang="en-GB" dirty="0"/>
              <a:t>Newton noted that the circular orbit of the moon and parabolic trajectory of a thrown rock were special cases of an ellipse</a:t>
            </a:r>
          </a:p>
          <a:p>
            <a:pPr lvl="1"/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order derivative</a:t>
            </a:r>
          </a:p>
          <a:p>
            <a:pPr lvl="1"/>
            <a:endParaRPr lang="en-GB" dirty="0"/>
          </a:p>
          <a:p>
            <a:r>
              <a:rPr lang="en-GB" dirty="0"/>
              <a:t>Can we use ML/AI to augment differential equation models?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ABE2B-B87E-812E-AFB5-9CA20DFE70B3}"/>
              </a:ext>
            </a:extLst>
          </p:cNvPr>
          <p:cNvSpPr txBox="1"/>
          <p:nvPr/>
        </p:nvSpPr>
        <p:spPr>
          <a:xfrm>
            <a:off x="6096000" y="6384022"/>
            <a:ext cx="5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* c.f. Wigner, Comms. In Pure and Applied Mathematics (1960)</a:t>
            </a:r>
          </a:p>
        </p:txBody>
      </p:sp>
    </p:spTree>
    <p:extLst>
      <p:ext uri="{BB962C8B-B14F-4D97-AF65-F5344CB8AC3E}">
        <p14:creationId xmlns:p14="http://schemas.microsoft.com/office/powerpoint/2010/main" val="2416050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9A4E-F819-16D5-BB45-285EFFA9A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closure problem – transport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53784-4D74-182F-78A2-6F777A8C57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N</a:t>
                </a:r>
                <a:r>
                  <a:rPr lang="en-GB" baseline="30000" dirty="0"/>
                  <a:t>th</a:t>
                </a:r>
                <a:r>
                  <a:rPr lang="en-GB" dirty="0"/>
                  <a:t> moment equation depends on the N+1</a:t>
                </a:r>
                <a:r>
                  <a:rPr lang="en-GB" baseline="30000" dirty="0"/>
                  <a:t>th</a:t>
                </a:r>
                <a:r>
                  <a:rPr lang="en-GB" dirty="0"/>
                  <a:t> moment (or more)</a:t>
                </a:r>
              </a:p>
              <a:p>
                <a:pPr marL="0" indent="0">
                  <a:buNone/>
                </a:pPr>
                <a:r>
                  <a:rPr lang="en-GB" dirty="0"/>
                  <a:t>For example:</a:t>
                </a:r>
              </a:p>
              <a:p>
                <a:pPr marL="0" indent="0">
                  <a:buNone/>
                </a:pPr>
                <a:r>
                  <a:rPr lang="en-GB" dirty="0"/>
                  <a:t>Integrating out velocity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Multiply by velocity, and integrate out velocity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𝑽𝑽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bar>
                            <m:bar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ba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53784-4D74-182F-78A2-6F777A8C57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777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C7E7A-6F33-A46E-CD2E-5409272E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King of Transport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0D4BB-E37C-20DB-A030-DBF1E0437F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Flux limited diffusion is ubiquitous</a:t>
                </a:r>
              </a:p>
              <a:p>
                <a:endParaRPr lang="en-GB" dirty="0"/>
              </a:p>
              <a:p>
                <a:r>
                  <a:rPr lang="en-GB" dirty="0"/>
                  <a:t>In general, this looks like: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Flux limiters can be </a:t>
                </a:r>
                <a:r>
                  <a:rPr lang="en-GB" i="1" dirty="0"/>
                  <a:t>incredibly </a:t>
                </a:r>
                <a:r>
                  <a:rPr lang="en-GB" dirty="0"/>
                  <a:t>ad-hoc – ruins the predictive power of simulation codes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0D4BB-E37C-20DB-A030-DBF1E0437F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1BF16F7-901B-E783-AAB3-5F2C7F235254}"/>
              </a:ext>
            </a:extLst>
          </p:cNvPr>
          <p:cNvSpPr txBox="1"/>
          <p:nvPr/>
        </p:nvSpPr>
        <p:spPr>
          <a:xfrm>
            <a:off x="2773016" y="3498287"/>
            <a:ext cx="21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Diffusion equation: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D1779-89E5-73CE-6C45-334FD6D09B67}"/>
              </a:ext>
            </a:extLst>
          </p:cNvPr>
          <p:cNvSpPr txBox="1"/>
          <p:nvPr/>
        </p:nvSpPr>
        <p:spPr>
          <a:xfrm>
            <a:off x="2773016" y="4376243"/>
            <a:ext cx="21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Flux closure: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7DAE92-457A-7F11-EE12-A3620C8F47ED}"/>
              </a:ext>
            </a:extLst>
          </p:cNvPr>
          <p:cNvSpPr txBox="1"/>
          <p:nvPr/>
        </p:nvSpPr>
        <p:spPr>
          <a:xfrm>
            <a:off x="5569224" y="4785730"/>
            <a:ext cx="124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Flux limiter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03A78-B3EF-6808-0656-BA7BADE59375}"/>
              </a:ext>
            </a:extLst>
          </p:cNvPr>
          <p:cNvSpPr txBox="1"/>
          <p:nvPr/>
        </p:nvSpPr>
        <p:spPr>
          <a:xfrm>
            <a:off x="6258336" y="3993736"/>
            <a:ext cx="124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Diffusivity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3BD8B9-FCFD-30DF-49E2-05AC60939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501" y="1702938"/>
            <a:ext cx="5319874" cy="11323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A6F34B-9CF7-220D-0940-4AF13085546E}"/>
              </a:ext>
            </a:extLst>
          </p:cNvPr>
          <p:cNvSpPr/>
          <p:nvPr/>
        </p:nvSpPr>
        <p:spPr>
          <a:xfrm>
            <a:off x="9320438" y="2428240"/>
            <a:ext cx="2373722" cy="31496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158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2568-C678-B4A2-F422-11DBA91DB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Closure problem and differentiable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8C914-585A-2EB6-C11B-C25EC3BA3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“What is the best closure?” – Optimisation problem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Data which represents the true or higher order solution</a:t>
            </a:r>
          </a:p>
          <a:p>
            <a:pPr lvl="1"/>
            <a:r>
              <a:rPr lang="en-GB" dirty="0"/>
              <a:t>Could be experimental data or stochastic simulator i.e. noisy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lower order simulator with parameterised closure relation</a:t>
            </a:r>
          </a:p>
          <a:p>
            <a:pPr lvl="1"/>
            <a:r>
              <a:rPr lang="en-GB" dirty="0"/>
              <a:t>Is this a neural network or something else?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means to update the parameters to find the optimum</a:t>
            </a:r>
          </a:p>
          <a:p>
            <a:pPr lvl="1"/>
            <a:r>
              <a:rPr lang="en-GB" dirty="0"/>
              <a:t>This is where differentiable programming is essential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0446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3F61-1F65-BD29-3C7B-ECAA0499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Importance of 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70F95-5C1B-A6C0-2426-102C8D1EF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Inductive Bias = physical constraints</a:t>
            </a:r>
          </a:p>
          <a:p>
            <a:endParaRPr lang="en-GB" dirty="0"/>
          </a:p>
          <a:p>
            <a:r>
              <a:rPr lang="en-GB" dirty="0"/>
              <a:t>Particularly important in this case:</a:t>
            </a:r>
          </a:p>
          <a:p>
            <a:pPr lvl="1"/>
            <a:r>
              <a:rPr lang="en-GB" dirty="0"/>
              <a:t>Maintain conservation properties</a:t>
            </a:r>
          </a:p>
          <a:p>
            <a:pPr lvl="1"/>
            <a:r>
              <a:rPr lang="en-GB" dirty="0"/>
              <a:t>Maintain limiting behaviours and adaptability to new problems</a:t>
            </a:r>
          </a:p>
          <a:p>
            <a:pPr lvl="1"/>
            <a:r>
              <a:rPr lang="en-GB" dirty="0"/>
              <a:t>Small datasets (cannot learn </a:t>
            </a:r>
            <a:r>
              <a:rPr lang="en-GB" i="1" dirty="0"/>
              <a:t>many </a:t>
            </a:r>
            <a:r>
              <a:rPr lang="en-GB" dirty="0"/>
              <a:t>physical laws)</a:t>
            </a:r>
            <a:endParaRPr lang="en-GB" i="1" dirty="0"/>
          </a:p>
          <a:p>
            <a:pPr lvl="1"/>
            <a:endParaRPr lang="en-GB" dirty="0"/>
          </a:p>
          <a:p>
            <a:r>
              <a:rPr lang="en-GB" dirty="0"/>
              <a:t>“Soft” = place constraint in the loss and optimise for it</a:t>
            </a:r>
          </a:p>
          <a:p>
            <a:r>
              <a:rPr lang="en-GB" dirty="0"/>
              <a:t>“Hard” = encode constraint by construction – </a:t>
            </a:r>
            <a:r>
              <a:rPr lang="en-GB" b="1" dirty="0"/>
              <a:t>our approach 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813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AFCB-7E38-BF0B-2AC9-99173670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Radiation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2DE68-B617-6FF9-BDD0-286FED46F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649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2930A-5E66-4F68-B23E-01FE1D3C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Moment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722E7-9C43-2D6C-EFB7-849F9CBD0D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From the full (1D1A, dimensionless) radiation transport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GB" dirty="0"/>
              </a:p>
              <a:p>
                <a:pPr>
                  <a:spcAft>
                    <a:spcPts val="600"/>
                  </a:spcAft>
                </a:pPr>
                <a:r>
                  <a:rPr lang="en-GB" dirty="0"/>
                  <a:t>We may take angular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dirty="0"/>
                  <a:t>) moments: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722E7-9C43-2D6C-EFB7-849F9CBD0D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5"/>
              </a:xfrm>
              <a:blipFill>
                <a:blip r:embed="rId2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6CBA2A2-D5C9-E4BD-87C2-7D456CE9F5C9}"/>
              </a:ext>
            </a:extLst>
          </p:cNvPr>
          <p:cNvSpPr txBox="1"/>
          <p:nvPr/>
        </p:nvSpPr>
        <p:spPr>
          <a:xfrm>
            <a:off x="1026160" y="2346960"/>
            <a:ext cx="217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Transport equation: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AAF51-5D5F-157E-6B7E-FC4B92550D1F}"/>
              </a:ext>
            </a:extLst>
          </p:cNvPr>
          <p:cNvSpPr txBox="1"/>
          <p:nvPr/>
        </p:nvSpPr>
        <p:spPr>
          <a:xfrm>
            <a:off x="1026160" y="3225681"/>
            <a:ext cx="217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Heating equation: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B9F454-0490-9595-F4F9-40FDF31285AF}"/>
                  </a:ext>
                </a:extLst>
              </p:cNvPr>
              <p:cNvSpPr txBox="1"/>
              <p:nvPr/>
            </p:nvSpPr>
            <p:spPr>
              <a:xfrm>
                <a:off x="8991602" y="2346960"/>
                <a:ext cx="307847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b="0" dirty="0">
                    <a:solidFill>
                      <a:srgbClr val="0070C0"/>
                    </a:solidFill>
                  </a:rPr>
                  <a:t> – Radiation intensity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olidFill>
                      <a:srgbClr val="00B050"/>
                    </a:solidFill>
                  </a:rPr>
                  <a:t>– Material energy density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olidFill>
                      <a:srgbClr val="FF0000"/>
                    </a:solidFill>
                  </a:rPr>
                  <a:t>– Radiation energy density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olidFill>
                      <a:schemeClr val="accent4"/>
                    </a:solidFill>
                  </a:rPr>
                  <a:t>– Radiation source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B9F454-0490-9595-F4F9-40FDF312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2" y="2346960"/>
                <a:ext cx="3078478" cy="1200329"/>
              </a:xfrm>
              <a:prstGeom prst="rect">
                <a:avLst/>
              </a:prstGeom>
              <a:blipFill>
                <a:blip r:embed="rId3"/>
                <a:stretch>
                  <a:fillRect l="-396" t="-2538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9B6FE6-DC2B-A22F-D692-C6B52B5C3B7E}"/>
                  </a:ext>
                </a:extLst>
              </p:cNvPr>
              <p:cNvSpPr txBox="1"/>
              <p:nvPr/>
            </p:nvSpPr>
            <p:spPr>
              <a:xfrm>
                <a:off x="8991602" y="4705647"/>
                <a:ext cx="307847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dirty="0"/>
                  <a:t> – Radiative flux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dirty="0"/>
                  <a:t> – Radiative pressure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dirty="0"/>
                  <a:t> – Third order moment…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9B6FE6-DC2B-A22F-D692-C6B52B5C3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2" y="4705647"/>
                <a:ext cx="3078478" cy="923330"/>
              </a:xfrm>
              <a:prstGeom prst="rect">
                <a:avLst/>
              </a:prstGeom>
              <a:blipFill>
                <a:blip r:embed="rId4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A3AD23-C88B-DCC0-1453-0A500487622F}"/>
              </a:ext>
            </a:extLst>
          </p:cNvPr>
          <p:cNvCxnSpPr/>
          <p:nvPr/>
        </p:nvCxnSpPr>
        <p:spPr>
          <a:xfrm>
            <a:off x="2428240" y="4378960"/>
            <a:ext cx="0" cy="204216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2098F7D-73DB-055B-23EB-DC4AA6B31FD7}"/>
              </a:ext>
            </a:extLst>
          </p:cNvPr>
          <p:cNvSpPr txBox="1"/>
          <p:nvPr/>
        </p:nvSpPr>
        <p:spPr>
          <a:xfrm>
            <a:off x="436880" y="4892208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Path to higher orders – it never ends!</a:t>
            </a:r>
          </a:p>
        </p:txBody>
      </p:sp>
    </p:spTree>
    <p:extLst>
      <p:ext uri="{BB962C8B-B14F-4D97-AF65-F5344CB8AC3E}">
        <p14:creationId xmlns:p14="http://schemas.microsoft.com/office/powerpoint/2010/main" val="674572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148BB-B67D-F92E-97CA-06ACA1E5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Case Study in Radiation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8E815-F839-A3AA-B69B-0FF67E6EC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Su Olson Test Problem – Analytic solution</a:t>
            </a:r>
          </a:p>
          <a:p>
            <a:r>
              <a:rPr lang="en-GB" dirty="0"/>
              <a:t>Early time: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5492D9-A8E9-9639-9301-C7CB1097190D}"/>
              </a:ext>
            </a:extLst>
          </p:cNvPr>
          <p:cNvSpPr/>
          <p:nvPr/>
        </p:nvSpPr>
        <p:spPr>
          <a:xfrm>
            <a:off x="1232451" y="3164621"/>
            <a:ext cx="9581323" cy="266447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32C78C-ECD7-0CEE-7C14-1E8B84C8071A}"/>
              </a:ext>
            </a:extLst>
          </p:cNvPr>
          <p:cNvCxnSpPr>
            <a:cxnSpLocks/>
          </p:cNvCxnSpPr>
          <p:nvPr/>
        </p:nvCxnSpPr>
        <p:spPr>
          <a:xfrm>
            <a:off x="5893904" y="6319741"/>
            <a:ext cx="1835868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E3BA8A-D55C-A944-5630-EC28D82D2426}"/>
                  </a:ext>
                </a:extLst>
              </p:cNvPr>
              <p:cNvSpPr txBox="1"/>
              <p:nvPr/>
            </p:nvSpPr>
            <p:spPr>
              <a:xfrm>
                <a:off x="7843520" y="6118793"/>
                <a:ext cx="5181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E3BA8A-D55C-A944-5630-EC28D82D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520" y="6118793"/>
                <a:ext cx="51816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E60AFA5-5A33-CF4C-5E2D-D0630FC356D8}"/>
              </a:ext>
            </a:extLst>
          </p:cNvPr>
          <p:cNvSpPr txBox="1"/>
          <p:nvPr/>
        </p:nvSpPr>
        <p:spPr>
          <a:xfrm>
            <a:off x="1422400" y="3312160"/>
            <a:ext cx="31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Absorbing Medium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C32E8-C2DD-6814-C44F-5DEE02280E42}"/>
              </a:ext>
            </a:extLst>
          </p:cNvPr>
          <p:cNvSpPr/>
          <p:nvPr/>
        </p:nvSpPr>
        <p:spPr>
          <a:xfrm>
            <a:off x="4836160" y="3164621"/>
            <a:ext cx="2164080" cy="2664474"/>
          </a:xfrm>
          <a:prstGeom prst="rect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CE0C9-C2C0-FF29-B07B-CAF0F2AAAFA6}"/>
              </a:ext>
            </a:extLst>
          </p:cNvPr>
          <p:cNvSpPr txBox="1"/>
          <p:nvPr/>
        </p:nvSpPr>
        <p:spPr>
          <a:xfrm>
            <a:off x="4942840" y="3312160"/>
            <a:ext cx="192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External Source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EB4BA5-89CD-705D-61EA-9F5B7391AD17}"/>
              </a:ext>
            </a:extLst>
          </p:cNvPr>
          <p:cNvCxnSpPr/>
          <p:nvPr/>
        </p:nvCxnSpPr>
        <p:spPr>
          <a:xfrm>
            <a:off x="7000240" y="3681492"/>
            <a:ext cx="629920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A02DE9-2FD6-BBFF-F930-F077AD1B1477}"/>
              </a:ext>
            </a:extLst>
          </p:cNvPr>
          <p:cNvCxnSpPr/>
          <p:nvPr/>
        </p:nvCxnSpPr>
        <p:spPr>
          <a:xfrm>
            <a:off x="7000240" y="4524772"/>
            <a:ext cx="629920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8698B0-9066-12E6-D794-BF2C5B4A232C}"/>
              </a:ext>
            </a:extLst>
          </p:cNvPr>
          <p:cNvCxnSpPr/>
          <p:nvPr/>
        </p:nvCxnSpPr>
        <p:spPr>
          <a:xfrm>
            <a:off x="6990080" y="5398532"/>
            <a:ext cx="629920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C82C1D-A756-E07E-18A2-D0C12FC099DF}"/>
              </a:ext>
            </a:extLst>
          </p:cNvPr>
          <p:cNvCxnSpPr>
            <a:cxnSpLocks/>
          </p:cNvCxnSpPr>
          <p:nvPr/>
        </p:nvCxnSpPr>
        <p:spPr>
          <a:xfrm flipH="1">
            <a:off x="4155440" y="3681492"/>
            <a:ext cx="680720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FD13B1-E0D7-3120-7AD5-2CD3458F4DAD}"/>
              </a:ext>
            </a:extLst>
          </p:cNvPr>
          <p:cNvCxnSpPr>
            <a:cxnSpLocks/>
          </p:cNvCxnSpPr>
          <p:nvPr/>
        </p:nvCxnSpPr>
        <p:spPr>
          <a:xfrm flipH="1">
            <a:off x="4145280" y="4555252"/>
            <a:ext cx="680720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03A165-55F7-EEFD-0737-456EA3793D44}"/>
              </a:ext>
            </a:extLst>
          </p:cNvPr>
          <p:cNvCxnSpPr>
            <a:cxnSpLocks/>
          </p:cNvCxnSpPr>
          <p:nvPr/>
        </p:nvCxnSpPr>
        <p:spPr>
          <a:xfrm flipH="1">
            <a:off x="4185920" y="5337572"/>
            <a:ext cx="680720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3580A5-45CD-35DC-D0CF-3A85CED06AD4}"/>
              </a:ext>
            </a:extLst>
          </p:cNvPr>
          <p:cNvCxnSpPr>
            <a:stCxn id="5" idx="2"/>
          </p:cNvCxnSpPr>
          <p:nvPr/>
        </p:nvCxnSpPr>
        <p:spPr>
          <a:xfrm>
            <a:off x="5918200" y="5829095"/>
            <a:ext cx="5522" cy="1028905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55683E3-FA3D-B6F3-3F8B-C2CFF8B8EC09}"/>
              </a:ext>
            </a:extLst>
          </p:cNvPr>
          <p:cNvSpPr txBox="1"/>
          <p:nvPr/>
        </p:nvSpPr>
        <p:spPr>
          <a:xfrm>
            <a:off x="3002280" y="6347613"/>
            <a:ext cx="4201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1" dirty="0"/>
              <a:t>Reflective symmetry</a:t>
            </a:r>
          </a:p>
        </p:txBody>
      </p:sp>
    </p:spTree>
    <p:extLst>
      <p:ext uri="{BB962C8B-B14F-4D97-AF65-F5344CB8AC3E}">
        <p14:creationId xmlns:p14="http://schemas.microsoft.com/office/powerpoint/2010/main" val="28880706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5492D9-A8E9-9639-9301-C7CB1097190D}"/>
              </a:ext>
            </a:extLst>
          </p:cNvPr>
          <p:cNvSpPr/>
          <p:nvPr/>
        </p:nvSpPr>
        <p:spPr>
          <a:xfrm>
            <a:off x="1232451" y="3164621"/>
            <a:ext cx="9581323" cy="266447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E256F-C5A6-C171-7CF9-DD9B043E5510}"/>
              </a:ext>
            </a:extLst>
          </p:cNvPr>
          <p:cNvSpPr/>
          <p:nvPr/>
        </p:nvSpPr>
        <p:spPr>
          <a:xfrm>
            <a:off x="3373120" y="3164621"/>
            <a:ext cx="5130800" cy="26644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9DBC95-7C1E-29AC-5D3F-6A1E8568295A}"/>
              </a:ext>
            </a:extLst>
          </p:cNvPr>
          <p:cNvSpPr/>
          <p:nvPr/>
        </p:nvSpPr>
        <p:spPr>
          <a:xfrm>
            <a:off x="4158763" y="3164621"/>
            <a:ext cx="3571010" cy="26644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148BB-B67D-F92E-97CA-06ACA1E5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Case Study in Radiation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8E815-F839-A3AA-B69B-0FF67E6EC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422"/>
            <a:ext cx="10515600" cy="4351338"/>
          </a:xfrm>
        </p:spPr>
        <p:txBody>
          <a:bodyPr/>
          <a:lstStyle/>
          <a:p>
            <a:r>
              <a:rPr lang="en-GB" dirty="0"/>
              <a:t>Middling time: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0AFA5-5A33-CF4C-5E2D-D0630FC356D8}"/>
              </a:ext>
            </a:extLst>
          </p:cNvPr>
          <p:cNvSpPr txBox="1"/>
          <p:nvPr/>
        </p:nvSpPr>
        <p:spPr>
          <a:xfrm>
            <a:off x="1422400" y="3312160"/>
            <a:ext cx="31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Absorbing Medium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C32E8-C2DD-6814-C44F-5DEE02280E42}"/>
              </a:ext>
            </a:extLst>
          </p:cNvPr>
          <p:cNvSpPr/>
          <p:nvPr/>
        </p:nvSpPr>
        <p:spPr>
          <a:xfrm>
            <a:off x="4836160" y="3164621"/>
            <a:ext cx="2164080" cy="2664474"/>
          </a:xfrm>
          <a:prstGeom prst="rect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CE0C9-C2C0-FF29-B07B-CAF0F2AAAFA6}"/>
              </a:ext>
            </a:extLst>
          </p:cNvPr>
          <p:cNvSpPr txBox="1"/>
          <p:nvPr/>
        </p:nvSpPr>
        <p:spPr>
          <a:xfrm>
            <a:off x="4942840" y="3312160"/>
            <a:ext cx="192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External Source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9A3468-A125-BE1C-C32D-E3183BB880E4}"/>
              </a:ext>
            </a:extLst>
          </p:cNvPr>
          <p:cNvSpPr txBox="1"/>
          <p:nvPr/>
        </p:nvSpPr>
        <p:spPr>
          <a:xfrm rot="16200000">
            <a:off x="3519269" y="4191780"/>
            <a:ext cx="192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Heated/emitting region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8C64A-AE7D-78DA-69DF-5C18A4FF3910}"/>
              </a:ext>
            </a:extLst>
          </p:cNvPr>
          <p:cNvSpPr txBox="1"/>
          <p:nvPr/>
        </p:nvSpPr>
        <p:spPr>
          <a:xfrm rot="16200000">
            <a:off x="7178626" y="4274820"/>
            <a:ext cx="192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Radiation Front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941655-A344-0EB1-38E0-0C15FF54E07F}"/>
                  </a:ext>
                </a:extLst>
              </p:cNvPr>
              <p:cNvSpPr txBox="1"/>
              <p:nvPr/>
            </p:nvSpPr>
            <p:spPr>
              <a:xfrm>
                <a:off x="4641352" y="2203956"/>
                <a:ext cx="27635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dirty="0"/>
                  <a:t>-directed photons depleted compared to transverse directions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941655-A344-0EB1-38E0-0C15FF54E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352" y="2203956"/>
                <a:ext cx="2763520" cy="923330"/>
              </a:xfrm>
              <a:prstGeom prst="rect">
                <a:avLst/>
              </a:prstGeom>
              <a:blipFill>
                <a:blip r:embed="rId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941956-4097-3CDB-BC5A-7C1864855E65}"/>
                  </a:ext>
                </a:extLst>
              </p:cNvPr>
              <p:cNvSpPr txBox="1"/>
              <p:nvPr/>
            </p:nvSpPr>
            <p:spPr>
              <a:xfrm>
                <a:off x="7360320" y="2361227"/>
                <a:ext cx="2287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800" b="0" i="1" dirty="0"/>
                  <a:t>Only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dirty="0"/>
                  <a:t>-directed photons at the front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941956-4097-3CDB-BC5A-7C1864855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320" y="2361227"/>
                <a:ext cx="2287200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D69A6E-197C-A61C-75D0-05C7A600FF6B}"/>
              </a:ext>
            </a:extLst>
          </p:cNvPr>
          <p:cNvCxnSpPr>
            <a:cxnSpLocks/>
          </p:cNvCxnSpPr>
          <p:nvPr/>
        </p:nvCxnSpPr>
        <p:spPr>
          <a:xfrm>
            <a:off x="5893904" y="6319741"/>
            <a:ext cx="1835868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4EE96A-1EE4-E719-E243-699E451F6784}"/>
                  </a:ext>
                </a:extLst>
              </p:cNvPr>
              <p:cNvSpPr txBox="1"/>
              <p:nvPr/>
            </p:nvSpPr>
            <p:spPr>
              <a:xfrm>
                <a:off x="7843520" y="6118793"/>
                <a:ext cx="5181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4EE96A-1EE4-E719-E243-699E451F6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520" y="6118793"/>
                <a:ext cx="51816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C82992-6E78-718C-5A7C-54B5C2DF8B0C}"/>
              </a:ext>
            </a:extLst>
          </p:cNvPr>
          <p:cNvCxnSpPr/>
          <p:nvPr/>
        </p:nvCxnSpPr>
        <p:spPr>
          <a:xfrm>
            <a:off x="5918200" y="5829095"/>
            <a:ext cx="5522" cy="1028905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DC0D7E-7E80-4808-5843-157DB1D4376F}"/>
              </a:ext>
            </a:extLst>
          </p:cNvPr>
          <p:cNvSpPr txBox="1"/>
          <p:nvPr/>
        </p:nvSpPr>
        <p:spPr>
          <a:xfrm>
            <a:off x="3002280" y="6347613"/>
            <a:ext cx="4201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1" dirty="0"/>
              <a:t>Reflective symmetry</a:t>
            </a:r>
          </a:p>
        </p:txBody>
      </p:sp>
    </p:spTree>
    <p:extLst>
      <p:ext uri="{BB962C8B-B14F-4D97-AF65-F5344CB8AC3E}">
        <p14:creationId xmlns:p14="http://schemas.microsoft.com/office/powerpoint/2010/main" val="1166391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8BB4567-71F7-BCF4-F584-9F71CCDC8EB8}"/>
              </a:ext>
            </a:extLst>
          </p:cNvPr>
          <p:cNvSpPr txBox="1">
            <a:spLocks/>
          </p:cNvSpPr>
          <p:nvPr/>
        </p:nvSpPr>
        <p:spPr>
          <a:xfrm>
            <a:off x="838200" y="144042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Late time: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5492D9-A8E9-9639-9301-C7CB1097190D}"/>
              </a:ext>
            </a:extLst>
          </p:cNvPr>
          <p:cNvSpPr/>
          <p:nvPr/>
        </p:nvSpPr>
        <p:spPr>
          <a:xfrm>
            <a:off x="1232451" y="3164621"/>
            <a:ext cx="9581323" cy="266447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E256F-C5A6-C171-7CF9-DD9B043E5510}"/>
              </a:ext>
            </a:extLst>
          </p:cNvPr>
          <p:cNvSpPr/>
          <p:nvPr/>
        </p:nvSpPr>
        <p:spPr>
          <a:xfrm>
            <a:off x="2428240" y="3164621"/>
            <a:ext cx="7548880" cy="26644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9DBC95-7C1E-29AC-5D3F-6A1E8568295A}"/>
              </a:ext>
            </a:extLst>
          </p:cNvPr>
          <p:cNvSpPr/>
          <p:nvPr/>
        </p:nvSpPr>
        <p:spPr>
          <a:xfrm>
            <a:off x="3545840" y="3164621"/>
            <a:ext cx="5284573" cy="26644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148BB-B67D-F92E-97CA-06ACA1E5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Case Study in Radiation Transport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0AFA5-5A33-CF4C-5E2D-D0630FC356D8}"/>
              </a:ext>
            </a:extLst>
          </p:cNvPr>
          <p:cNvSpPr txBox="1"/>
          <p:nvPr/>
        </p:nvSpPr>
        <p:spPr>
          <a:xfrm rot="16200000">
            <a:off x="-16988" y="4330279"/>
            <a:ext cx="31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Absorbing Medium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9A3468-A125-BE1C-C32D-E3183BB880E4}"/>
              </a:ext>
            </a:extLst>
          </p:cNvPr>
          <p:cNvSpPr txBox="1"/>
          <p:nvPr/>
        </p:nvSpPr>
        <p:spPr>
          <a:xfrm>
            <a:off x="5185926" y="3294003"/>
            <a:ext cx="192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Heated/emitting region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8C64A-AE7D-78DA-69DF-5C18A4FF3910}"/>
              </a:ext>
            </a:extLst>
          </p:cNvPr>
          <p:cNvSpPr txBox="1"/>
          <p:nvPr/>
        </p:nvSpPr>
        <p:spPr>
          <a:xfrm rot="16200000">
            <a:off x="8733102" y="4312192"/>
            <a:ext cx="192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Radiation Front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64C5F2-F934-B579-032B-336A62A98A04}"/>
              </a:ext>
            </a:extLst>
          </p:cNvPr>
          <p:cNvCxnSpPr>
            <a:cxnSpLocks/>
          </p:cNvCxnSpPr>
          <p:nvPr/>
        </p:nvCxnSpPr>
        <p:spPr>
          <a:xfrm>
            <a:off x="5893904" y="6319741"/>
            <a:ext cx="1835868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C7A0AD-2277-50FD-9363-99EFFE867595}"/>
                  </a:ext>
                </a:extLst>
              </p:cNvPr>
              <p:cNvSpPr txBox="1"/>
              <p:nvPr/>
            </p:nvSpPr>
            <p:spPr>
              <a:xfrm>
                <a:off x="7843520" y="6118793"/>
                <a:ext cx="5181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C7A0AD-2277-50FD-9363-99EFFE867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520" y="6118793"/>
                <a:ext cx="51816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48EDF2-9045-921C-78B9-305EF137B44B}"/>
              </a:ext>
            </a:extLst>
          </p:cNvPr>
          <p:cNvCxnSpPr/>
          <p:nvPr/>
        </p:nvCxnSpPr>
        <p:spPr>
          <a:xfrm>
            <a:off x="5918200" y="5829095"/>
            <a:ext cx="5522" cy="1028905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FB6C07-9283-4A1B-2458-8C68EF442C89}"/>
              </a:ext>
            </a:extLst>
          </p:cNvPr>
          <p:cNvSpPr txBox="1"/>
          <p:nvPr/>
        </p:nvSpPr>
        <p:spPr>
          <a:xfrm>
            <a:off x="3002280" y="6347613"/>
            <a:ext cx="4201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1" dirty="0"/>
              <a:t>Reflective symmetry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602E8-45D5-0048-840F-DD762EC52321}"/>
              </a:ext>
            </a:extLst>
          </p:cNvPr>
          <p:cNvSpPr txBox="1"/>
          <p:nvPr/>
        </p:nvSpPr>
        <p:spPr>
          <a:xfrm>
            <a:off x="4714240" y="2450821"/>
            <a:ext cx="2763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Emission and absorption close to balance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725CF6-E74E-03AC-1848-7377DA652A9C}"/>
                  </a:ext>
                </a:extLst>
              </p:cNvPr>
              <p:cNvSpPr txBox="1"/>
              <p:nvPr/>
            </p:nvSpPr>
            <p:spPr>
              <a:xfrm>
                <a:off x="8864000" y="2428920"/>
                <a:ext cx="2287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800" b="0" i="1" dirty="0"/>
                  <a:t>Only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dirty="0"/>
                  <a:t>-directed photons at the front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725CF6-E74E-03AC-1848-7377DA652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000" y="2428920"/>
                <a:ext cx="2287200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9779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ED0E1-4D92-581C-14FA-CB3FDA60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80F95-5CEE-B527-5CE4-1BCD9337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759"/>
            <a:ext cx="12192000" cy="33764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5D3CBF-E913-1855-1529-3C2E6D8A5269}"/>
              </a:ext>
            </a:extLst>
          </p:cNvPr>
          <p:cNvSpPr/>
          <p:nvPr/>
        </p:nvSpPr>
        <p:spPr>
          <a:xfrm>
            <a:off x="2022763" y="2124364"/>
            <a:ext cx="1985819" cy="526473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691E6E-D757-7022-7B64-BDC399382474}"/>
              </a:ext>
            </a:extLst>
          </p:cNvPr>
          <p:cNvSpPr/>
          <p:nvPr/>
        </p:nvSpPr>
        <p:spPr>
          <a:xfrm>
            <a:off x="9374909" y="2660073"/>
            <a:ext cx="2068946" cy="286328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08966-CFEB-4BD4-6BAA-1609087E389C}"/>
              </a:ext>
            </a:extLst>
          </p:cNvPr>
          <p:cNvSpPr txBox="1"/>
          <p:nvPr/>
        </p:nvSpPr>
        <p:spPr>
          <a:xfrm>
            <a:off x="1496292" y="5292437"/>
            <a:ext cx="1939636" cy="369332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Literature closures</a:t>
            </a:r>
          </a:p>
        </p:txBody>
      </p:sp>
    </p:spTree>
    <p:extLst>
      <p:ext uri="{BB962C8B-B14F-4D97-AF65-F5344CB8AC3E}">
        <p14:creationId xmlns:p14="http://schemas.microsoft.com/office/powerpoint/2010/main" val="2589823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modelling –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Ordinary differential equations (ODEs) – dependent on only a single independent variable</a:t>
                </a:r>
              </a:p>
              <a:p>
                <a:pPr lvl="1"/>
                <a:r>
                  <a:rPr lang="en-GB" dirty="0"/>
                  <a:t>For the most part, this variable is time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Example: the path of a laser in a plasma (geometric optics)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𝑟𝑎𝑦</m:t>
                              </m:r>
                            </m:sub>
                          </m:sSub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GB" sz="28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ey cylinder with a rainbow of colors&#10;&#10;Description automatically generated with medium confidence">
            <a:extLst>
              <a:ext uri="{FF2B5EF4-FFF2-40B4-BE49-F238E27FC236}">
                <a16:creationId xmlns:a16="http://schemas.microsoft.com/office/drawing/2014/main" id="{06702B26-C9A2-7C21-652B-33821DA0F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85" y="4068659"/>
            <a:ext cx="5200092" cy="266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93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42A5-76DE-47FA-06D4-74A14B5B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5A2EF-BE29-3A23-21FA-583F9D892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82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We highlight the closure problem in transport and describe a ML method to address it</a:t>
            </a:r>
          </a:p>
          <a:p>
            <a:endParaRPr lang="en-GB" dirty="0"/>
          </a:p>
          <a:p>
            <a:r>
              <a:rPr lang="en-GB" dirty="0"/>
              <a:t>A key component is the use of differentiable programming</a:t>
            </a:r>
          </a:p>
          <a:p>
            <a:endParaRPr lang="en-GB" dirty="0"/>
          </a:p>
          <a:p>
            <a:r>
              <a:rPr lang="en-GB" dirty="0"/>
              <a:t>We investigate its usage in radiation transport and derive novel closures</a:t>
            </a:r>
          </a:p>
          <a:p>
            <a:r>
              <a:rPr lang="en-GB" dirty="0"/>
              <a:t>If you have ideas, get in touch!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1C36D-BB51-ABB6-6C6F-3D0067FE2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626" y="1384183"/>
            <a:ext cx="5291417" cy="510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7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modelling –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800" dirty="0"/>
                  <a:t>Numerical solutions to ODEs use finite </a:t>
                </a:r>
                <a:r>
                  <a:rPr lang="en-GB" dirty="0"/>
                  <a:t>steps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GB" dirty="0"/>
                  <a:t>) to approximate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sz="2800" dirty="0"/>
                  <a:t>Simplest = Forward Euler: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  <a:p>
                <a:r>
                  <a:rPr lang="en-GB" dirty="0"/>
                  <a:t>Very common = 4</a:t>
                </a:r>
                <a:r>
                  <a:rPr lang="en-GB" baseline="30000" dirty="0"/>
                  <a:t>th</a:t>
                </a:r>
                <a:r>
                  <a:rPr lang="en-GB" dirty="0"/>
                  <a:t> order Runge-</a:t>
                </a:r>
                <a:r>
                  <a:rPr lang="en-GB" dirty="0" err="1"/>
                  <a:t>Kutta</a:t>
                </a:r>
                <a:r>
                  <a:rPr lang="en-GB" dirty="0"/>
                  <a:t> (RK4) with adaptive stepping</a:t>
                </a:r>
                <a:endParaRPr lang="en-GB" sz="28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1A79CD6-CC62-097B-7710-61A0CABA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61" y="5270043"/>
            <a:ext cx="4739584" cy="1024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D22F16-F810-BEE3-AC14-662949664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305" y="4898548"/>
            <a:ext cx="3087415" cy="18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9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modelling – PDEs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Partial differential equations (PDEs) – dependent on only many independent variables</a:t>
                </a:r>
              </a:p>
              <a:p>
                <a:pPr lvl="1"/>
                <a:r>
                  <a:rPr lang="en-GB" dirty="0"/>
                  <a:t>For the most part, these variables are space and time</a:t>
                </a:r>
              </a:p>
              <a:p>
                <a:r>
                  <a:rPr lang="en-GB" dirty="0"/>
                  <a:t>Total derivative vs. partial derivative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Example: Hydrodynamics</a:t>
                </a:r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Euler equations (fluid dynamics) - Wikipedia">
            <a:extLst>
              <a:ext uri="{FF2B5EF4-FFF2-40B4-BE49-F238E27FC236}">
                <a16:creationId xmlns:a16="http://schemas.microsoft.com/office/drawing/2014/main" id="{4B92F73F-21C0-8BD7-F291-FA1DD6CD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838" y="4961660"/>
            <a:ext cx="1949973" cy="13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789E3-F194-111E-CDD7-A3FCB7FF0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15" y="3304920"/>
            <a:ext cx="4445723" cy="33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7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modelling – PDEs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i="1" dirty="0"/>
                  <a:t>Method of lines </a:t>
                </a:r>
                <a:r>
                  <a:rPr lang="en-GB" dirty="0"/>
                  <a:t>for time dependent PDEs</a:t>
                </a:r>
              </a:p>
              <a:p>
                <a:pPr lvl="1"/>
                <a:r>
                  <a:rPr lang="en-GB" dirty="0"/>
                  <a:t>Discretising all but the time dimension turns PDE → system of ODEs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For example, the heat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Becomes: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bar>
                        <m:bar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bar>
                      <m:r>
                        <a:rPr lang="en-GB" b="1" i="1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GB" dirty="0"/>
                  <a:t> is a vector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at discrete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34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890</TotalTime>
  <Words>2909</Words>
  <Application>Microsoft Office PowerPoint</Application>
  <PresentationFormat>Widescreen</PresentationFormat>
  <Paragraphs>658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(Body)</vt:lpstr>
      <vt:lpstr>Calibri Light</vt:lpstr>
      <vt:lpstr>Cambria Math</vt:lpstr>
      <vt:lpstr>Office Theme</vt:lpstr>
      <vt:lpstr>Differentiable programming and its use in numerical modelling</vt:lpstr>
      <vt:lpstr>Outline</vt:lpstr>
      <vt:lpstr>My context</vt:lpstr>
      <vt:lpstr>My context</vt:lpstr>
      <vt:lpstr>Nature and differential equations</vt:lpstr>
      <vt:lpstr>Numerical modelling – ODEs</vt:lpstr>
      <vt:lpstr>Numerical modelling – ODEs</vt:lpstr>
      <vt:lpstr>Numerical modelling – PDEs</vt:lpstr>
      <vt:lpstr>Numerical modelling – PDEs</vt:lpstr>
      <vt:lpstr>Forward vs Inverse problems</vt:lpstr>
      <vt:lpstr>Optimisation</vt:lpstr>
      <vt:lpstr>Optimisation</vt:lpstr>
      <vt:lpstr>The adjoint state problem</vt:lpstr>
      <vt:lpstr>The adjoint state problem</vt:lpstr>
      <vt:lpstr>The adjoint state problem</vt:lpstr>
      <vt:lpstr>The adjoint state problem – differentiable programming</vt:lpstr>
      <vt:lpstr>Automatic differentiation introduction</vt:lpstr>
      <vt:lpstr>Automatic Differentiation Intro</vt:lpstr>
      <vt:lpstr>Automatic Differentiation Intro</vt:lpstr>
      <vt:lpstr>Automatic Differentiation Intro</vt:lpstr>
      <vt:lpstr>Automatic Differentiation Intro</vt:lpstr>
      <vt:lpstr>Automatic Differentiation Intro</vt:lpstr>
      <vt:lpstr>Extending the computational graph</vt:lpstr>
      <vt:lpstr>Extending the computational graph</vt:lpstr>
      <vt:lpstr>Jacobian-Vector products (JVPs) vs  Vector-Jacobian product (VJPs)</vt:lpstr>
      <vt:lpstr>Automatic-differentiation/differentiable-programming frameworks</vt:lpstr>
      <vt:lpstr>PythonJAX simple example</vt:lpstr>
      <vt:lpstr>Advanced example – Leibniz integral rule</vt:lpstr>
      <vt:lpstr>Back to differential equations…</vt:lpstr>
      <vt:lpstr>What if our function is a solution to an ODE?</vt:lpstr>
      <vt:lpstr>What if our function is a solution to an ODE?</vt:lpstr>
      <vt:lpstr>What if our function is a solution to an ODE?</vt:lpstr>
      <vt:lpstr>What if our function is a solution to an ODE?</vt:lpstr>
      <vt:lpstr>Extending the computational graph</vt:lpstr>
      <vt:lpstr>An abstraction</vt:lpstr>
      <vt:lpstr>ODE differentiable programming libraries</vt:lpstr>
      <vt:lpstr>What if our function is a solution to a PDE?</vt:lpstr>
      <vt:lpstr>Backpropagating through a fluid simulation</vt:lpstr>
      <vt:lpstr>Neural Differential Equations</vt:lpstr>
      <vt:lpstr>Neural Differential Equations vs Recurrent Neural Networks</vt:lpstr>
      <vt:lpstr>Neural Differential Equations vs Recurrent Neural Networks</vt:lpstr>
      <vt:lpstr>Neural Differential Equations</vt:lpstr>
      <vt:lpstr>Neural Differential Equations</vt:lpstr>
      <vt:lpstr>Neural Differential Equations - PDEs</vt:lpstr>
      <vt:lpstr>Physics Informed Neural Networks</vt:lpstr>
      <vt:lpstr>Physics Informed Neural Networks</vt:lpstr>
      <vt:lpstr>BREAK</vt:lpstr>
      <vt:lpstr>The closure problem</vt:lpstr>
      <vt:lpstr>The transport equation</vt:lpstr>
      <vt:lpstr>The closure problem – transport equation</vt:lpstr>
      <vt:lpstr>The King of Transport</vt:lpstr>
      <vt:lpstr>Closure problem and differentiable programming</vt:lpstr>
      <vt:lpstr>Importance of Inductive Bias</vt:lpstr>
      <vt:lpstr>Example: Radiation transport</vt:lpstr>
      <vt:lpstr>Moment models</vt:lpstr>
      <vt:lpstr>A Case Study in Radiation Transport</vt:lpstr>
      <vt:lpstr>A Case Study in Radiation Transport</vt:lpstr>
      <vt:lpstr>A Case Study in Radiation Transport</vt:lpstr>
      <vt:lpstr>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programming and its use in numerical modelling</dc:title>
  <dc:creator>Crilly, Aidan J</dc:creator>
  <cp:lastModifiedBy>Crilly, Aidan J</cp:lastModifiedBy>
  <cp:revision>3</cp:revision>
  <dcterms:created xsi:type="dcterms:W3CDTF">2023-11-07T10:14:37Z</dcterms:created>
  <dcterms:modified xsi:type="dcterms:W3CDTF">2023-12-04T14:09:51Z</dcterms:modified>
</cp:coreProperties>
</file>